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vml" ContentType="application/vnd.openxmlformats-officedocument.vmlDrawing"/>
  <Default Extension="gif" ContentType="image/gi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3.xml" ContentType="application/vnd.openxmlformats-officedocument.theme+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theme/theme4.xml" ContentType="application/vnd.openxmlformats-officedocument.theme+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theme/theme5.xml" ContentType="application/vnd.openxmlformats-officedocument.theme+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181" r:id="rId4"/>
    <p:sldMasterId id="2147484290" r:id="rId5"/>
    <p:sldMasterId id="2147484268" r:id="rId6"/>
    <p:sldMasterId id="2147484246" r:id="rId7"/>
    <p:sldMasterId id="2147484330" r:id="rId8"/>
    <p:sldMasterId id="2147484346" r:id="rId9"/>
  </p:sldMasterIdLst>
  <p:notesMasterIdLst>
    <p:notesMasterId r:id="rId29"/>
  </p:notesMasterIdLst>
  <p:handoutMasterIdLst>
    <p:handoutMasterId r:id="rId30"/>
  </p:handoutMasterIdLst>
  <p:sldIdLst>
    <p:sldId id="383" r:id="rId10"/>
    <p:sldId id="402" r:id="rId11"/>
    <p:sldId id="387" r:id="rId12"/>
    <p:sldId id="392" r:id="rId13"/>
    <p:sldId id="393" r:id="rId14"/>
    <p:sldId id="403" r:id="rId15"/>
    <p:sldId id="373" r:id="rId16"/>
    <p:sldId id="400" r:id="rId17"/>
    <p:sldId id="399" r:id="rId18"/>
    <p:sldId id="396" r:id="rId19"/>
    <p:sldId id="394" r:id="rId20"/>
    <p:sldId id="386" r:id="rId21"/>
    <p:sldId id="388" r:id="rId22"/>
    <p:sldId id="389" r:id="rId23"/>
    <p:sldId id="390" r:id="rId24"/>
    <p:sldId id="405" r:id="rId25"/>
    <p:sldId id="404" r:id="rId26"/>
    <p:sldId id="401" r:id="rId27"/>
    <p:sldId id="372" r:id="rId28"/>
  </p:sldIdLst>
  <p:sldSz cx="12436475" cy="6994525"/>
  <p:notesSz cx="6858000" cy="9144000"/>
  <p:defaultTextStyle>
    <a:defPPr>
      <a:defRPr lang="en-US"/>
    </a:defPPr>
    <a:lvl1pPr marL="0" algn="l" defTabSz="932503" rtl="0" eaLnBrk="1" latinLnBrk="0" hangingPunct="1">
      <a:defRPr sz="1800" kern="1200">
        <a:solidFill>
          <a:schemeClr val="tx1"/>
        </a:solidFill>
        <a:latin typeface="+mn-lt"/>
        <a:ea typeface="+mn-ea"/>
        <a:cs typeface="+mn-cs"/>
      </a:defRPr>
    </a:lvl1pPr>
    <a:lvl2pPr marL="466252" algn="l" defTabSz="932503" rtl="0" eaLnBrk="1" latinLnBrk="0" hangingPunct="1">
      <a:defRPr sz="1800" kern="1200">
        <a:solidFill>
          <a:schemeClr val="tx1"/>
        </a:solidFill>
        <a:latin typeface="+mn-lt"/>
        <a:ea typeface="+mn-ea"/>
        <a:cs typeface="+mn-cs"/>
      </a:defRPr>
    </a:lvl2pPr>
    <a:lvl3pPr marL="932503" algn="l" defTabSz="932503" rtl="0" eaLnBrk="1" latinLnBrk="0" hangingPunct="1">
      <a:defRPr sz="1800" kern="1200">
        <a:solidFill>
          <a:schemeClr val="tx1"/>
        </a:solidFill>
        <a:latin typeface="+mn-lt"/>
        <a:ea typeface="+mn-ea"/>
        <a:cs typeface="+mn-cs"/>
      </a:defRPr>
    </a:lvl3pPr>
    <a:lvl4pPr marL="1398755" algn="l" defTabSz="932503" rtl="0" eaLnBrk="1" latinLnBrk="0" hangingPunct="1">
      <a:defRPr sz="1800" kern="1200">
        <a:solidFill>
          <a:schemeClr val="tx1"/>
        </a:solidFill>
        <a:latin typeface="+mn-lt"/>
        <a:ea typeface="+mn-ea"/>
        <a:cs typeface="+mn-cs"/>
      </a:defRPr>
    </a:lvl4pPr>
    <a:lvl5pPr marL="1865006" algn="l" defTabSz="932503" rtl="0" eaLnBrk="1" latinLnBrk="0" hangingPunct="1">
      <a:defRPr sz="1800" kern="1200">
        <a:solidFill>
          <a:schemeClr val="tx1"/>
        </a:solidFill>
        <a:latin typeface="+mn-lt"/>
        <a:ea typeface="+mn-ea"/>
        <a:cs typeface="+mn-cs"/>
      </a:defRPr>
    </a:lvl5pPr>
    <a:lvl6pPr marL="2331259" algn="l" defTabSz="932503" rtl="0" eaLnBrk="1" latinLnBrk="0" hangingPunct="1">
      <a:defRPr sz="1800" kern="1200">
        <a:solidFill>
          <a:schemeClr val="tx1"/>
        </a:solidFill>
        <a:latin typeface="+mn-lt"/>
        <a:ea typeface="+mn-ea"/>
        <a:cs typeface="+mn-cs"/>
      </a:defRPr>
    </a:lvl6pPr>
    <a:lvl7pPr marL="2797510" algn="l" defTabSz="932503" rtl="0" eaLnBrk="1" latinLnBrk="0" hangingPunct="1">
      <a:defRPr sz="1800" kern="1200">
        <a:solidFill>
          <a:schemeClr val="tx1"/>
        </a:solidFill>
        <a:latin typeface="+mn-lt"/>
        <a:ea typeface="+mn-ea"/>
        <a:cs typeface="+mn-cs"/>
      </a:defRPr>
    </a:lvl7pPr>
    <a:lvl8pPr marL="3263762" algn="l" defTabSz="932503" rtl="0" eaLnBrk="1" latinLnBrk="0" hangingPunct="1">
      <a:defRPr sz="1800" kern="1200">
        <a:solidFill>
          <a:schemeClr val="tx1"/>
        </a:solidFill>
        <a:latin typeface="+mn-lt"/>
        <a:ea typeface="+mn-ea"/>
        <a:cs typeface="+mn-cs"/>
      </a:defRPr>
    </a:lvl8pPr>
    <a:lvl9pPr marL="3730014" algn="l" defTabSz="932503"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88">
          <p15:clr>
            <a:srgbClr val="A4A3A4"/>
          </p15:clr>
        </p15:guide>
        <p15:guide id="2" orient="horz" pos="763">
          <p15:clr>
            <a:srgbClr val="A4A3A4"/>
          </p15:clr>
        </p15:guide>
        <p15:guide id="3" orient="horz" pos="1339">
          <p15:clr>
            <a:srgbClr val="A4A3A4"/>
          </p15:clr>
        </p15:guide>
        <p15:guide id="4" orient="horz" pos="2491">
          <p15:clr>
            <a:srgbClr val="A4A3A4"/>
          </p15:clr>
        </p15:guide>
        <p15:guide id="5" orient="horz" pos="4218">
          <p15:clr>
            <a:srgbClr val="A4A3A4"/>
          </p15:clr>
        </p15:guide>
        <p15:guide id="6" orient="horz" pos="3643">
          <p15:clr>
            <a:srgbClr val="A4A3A4"/>
          </p15:clr>
        </p15:guide>
        <p15:guide id="7" orient="horz" pos="3067">
          <p15:clr>
            <a:srgbClr val="A4A3A4"/>
          </p15:clr>
        </p15:guide>
        <p15:guide id="8" orient="horz" pos="1915">
          <p15:clr>
            <a:srgbClr val="A4A3A4"/>
          </p15:clr>
        </p15:guide>
        <p15:guide id="9" orient="horz" pos="4392">
          <p15:clr>
            <a:srgbClr val="A4A3A4"/>
          </p15:clr>
        </p15:guide>
        <p15:guide id="10" pos="173">
          <p15:clr>
            <a:srgbClr val="A4A3A4"/>
          </p15:clr>
        </p15:guide>
        <p15:guide id="11" pos="1325">
          <p15:clr>
            <a:srgbClr val="A4A3A4"/>
          </p15:clr>
        </p15:guide>
        <p15:guide id="12" pos="7661">
          <p15:clr>
            <a:srgbClr val="A4A3A4"/>
          </p15:clr>
        </p15:guide>
        <p15:guide id="13" pos="749">
          <p15:clr>
            <a:srgbClr val="A4A3A4"/>
          </p15:clr>
        </p15:guide>
        <p15:guide id="14" pos="7085">
          <p15:clr>
            <a:srgbClr val="A4A3A4"/>
          </p15:clr>
        </p15:guide>
        <p15:guide id="15" pos="3629">
          <p15:clr>
            <a:srgbClr val="A4A3A4"/>
          </p15:clr>
        </p15:guide>
        <p15:guide id="16" pos="1901">
          <p15:clr>
            <a:srgbClr val="A4A3A4"/>
          </p15:clr>
        </p15:guide>
        <p15:guide id="17" pos="2477">
          <p15:clr>
            <a:srgbClr val="A4A3A4"/>
          </p15:clr>
        </p15:guide>
        <p15:guide id="18" pos="4205">
          <p15:clr>
            <a:srgbClr val="A4A3A4"/>
          </p15:clr>
        </p15:guide>
        <p15:guide id="19" pos="4781">
          <p15:clr>
            <a:srgbClr val="A4A3A4"/>
          </p15:clr>
        </p15:guide>
        <p15:guide id="20" pos="5357">
          <p15:clr>
            <a:srgbClr val="A4A3A4"/>
          </p15:clr>
        </p15:guide>
        <p15:guide id="21" pos="5933">
          <p15:clr>
            <a:srgbClr val="A4A3A4"/>
          </p15:clr>
        </p15:guide>
        <p15:guide id="22" pos="6509">
          <p15:clr>
            <a:srgbClr val="A4A3A4"/>
          </p15:clr>
        </p15:guide>
        <p15:guide id="23" pos="3053">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505050"/>
    <a:srgbClr val="000000"/>
    <a:srgbClr val="969696"/>
    <a:srgbClr val="002050"/>
    <a:srgbClr val="442359"/>
    <a:srgbClr val="333333"/>
    <a:srgbClr val="00FFFF"/>
    <a:srgbClr val="CC00CC"/>
    <a:srgbClr val="5F5F5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2162" autoAdjust="0"/>
    <p:restoredTop sz="90110" autoAdjust="0"/>
  </p:normalViewPr>
  <p:slideViewPr>
    <p:cSldViewPr>
      <p:cViewPr>
        <p:scale>
          <a:sx n="66" d="100"/>
          <a:sy n="66" d="100"/>
        </p:scale>
        <p:origin x="1290" y="1074"/>
      </p:cViewPr>
      <p:guideLst>
        <p:guide orient="horz" pos="188"/>
        <p:guide orient="horz" pos="763"/>
        <p:guide orient="horz" pos="1339"/>
        <p:guide orient="horz" pos="2491"/>
        <p:guide orient="horz" pos="4218"/>
        <p:guide orient="horz" pos="3643"/>
        <p:guide orient="horz" pos="3067"/>
        <p:guide orient="horz" pos="1915"/>
        <p:guide orient="horz" pos="4392"/>
        <p:guide pos="173"/>
        <p:guide pos="1325"/>
        <p:guide pos="7661"/>
        <p:guide pos="749"/>
        <p:guide pos="7085"/>
        <p:guide pos="3629"/>
        <p:guide pos="1901"/>
        <p:guide pos="2477"/>
        <p:guide pos="4205"/>
        <p:guide pos="4781"/>
        <p:guide pos="5357"/>
        <p:guide pos="5933"/>
        <p:guide pos="6509"/>
        <p:guide pos="3053"/>
      </p:guideLst>
    </p:cSldViewPr>
  </p:slideViewPr>
  <p:notesTextViewPr>
    <p:cViewPr>
      <p:scale>
        <a:sx n="100" d="100"/>
        <a:sy n="100" d="100"/>
      </p:scale>
      <p:origin x="0" y="0"/>
    </p:cViewPr>
  </p:notesTextViewPr>
  <p:sorterViewPr>
    <p:cViewPr varScale="1">
      <p:scale>
        <a:sx n="1" d="1"/>
        <a:sy n="1" d="1"/>
      </p:scale>
      <p:origin x="0" y="0"/>
    </p:cViewPr>
  </p:sorterViewPr>
  <p:notesViewPr>
    <p:cSldViewPr showGuides="1">
      <p:cViewPr varScale="1">
        <p:scale>
          <a:sx n="95" d="100"/>
          <a:sy n="95" d="100"/>
        </p:scale>
        <p:origin x="-3582" y="-10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4.xml"/><Relationship Id="rId18" Type="http://schemas.openxmlformats.org/officeDocument/2006/relationships/slide" Target="slides/slide9.xml"/><Relationship Id="rId26" Type="http://schemas.openxmlformats.org/officeDocument/2006/relationships/slide" Target="slides/slide17.xml"/><Relationship Id="rId3" Type="http://schemas.openxmlformats.org/officeDocument/2006/relationships/customXml" Target="../customXml/item3.xml"/><Relationship Id="rId21" Type="http://schemas.openxmlformats.org/officeDocument/2006/relationships/slide" Target="slides/slide12.xml"/><Relationship Id="rId34" Type="http://schemas.openxmlformats.org/officeDocument/2006/relationships/theme" Target="theme/theme1.xml"/><Relationship Id="rId7" Type="http://schemas.openxmlformats.org/officeDocument/2006/relationships/slideMaster" Target="slideMasters/slideMaster4.xml"/><Relationship Id="rId12" Type="http://schemas.openxmlformats.org/officeDocument/2006/relationships/slide" Target="slides/slide3.xml"/><Relationship Id="rId17" Type="http://schemas.openxmlformats.org/officeDocument/2006/relationships/slide" Target="slides/slide8.xml"/><Relationship Id="rId25" Type="http://schemas.openxmlformats.org/officeDocument/2006/relationships/slide" Target="slides/slide16.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7.xml"/><Relationship Id="rId20" Type="http://schemas.openxmlformats.org/officeDocument/2006/relationships/slide" Target="slides/slide11.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2.xml"/><Relationship Id="rId24" Type="http://schemas.openxmlformats.org/officeDocument/2006/relationships/slide" Target="slides/slide15.xml"/><Relationship Id="rId32"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6.xml"/><Relationship Id="rId23" Type="http://schemas.openxmlformats.org/officeDocument/2006/relationships/slide" Target="slides/slide14.xml"/><Relationship Id="rId28" Type="http://schemas.openxmlformats.org/officeDocument/2006/relationships/slide" Target="slides/slide19.xml"/><Relationship Id="rId10" Type="http://schemas.openxmlformats.org/officeDocument/2006/relationships/slide" Target="slides/slide1.xml"/><Relationship Id="rId19" Type="http://schemas.openxmlformats.org/officeDocument/2006/relationships/slide" Target="slides/slide10.xml"/><Relationship Id="rId31"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5.xml"/><Relationship Id="rId22" Type="http://schemas.openxmlformats.org/officeDocument/2006/relationships/slide" Target="slides/slide13.xml"/><Relationship Id="rId27" Type="http://schemas.openxmlformats.org/officeDocument/2006/relationships/slide" Target="slides/slide18.xml"/><Relationship Id="rId30" Type="http://schemas.openxmlformats.org/officeDocument/2006/relationships/handoutMaster" Target="handoutMasters/handoutMaster1.xml"/><Relationship Id="rId35" Type="http://schemas.openxmlformats.org/officeDocument/2006/relationships/tableStyles" Target="tableStyles.xml"/><Relationship Id="rId8" Type="http://schemas.openxmlformats.org/officeDocument/2006/relationships/slideMaster" Target="slideMasters/slideMaster5.xml"/></Relationships>
</file>

<file path=ppt/charts/_rels/chart1.xml.rels><?xml version="1.0" encoding="UTF-8" standalone="yes"?>
<Relationships xmlns="http://schemas.openxmlformats.org/package/2006/relationships"><Relationship Id="rId2" Type="http://schemas.openxmlformats.org/officeDocument/2006/relationships/oleObject" Target="file:///C:\Users\yonib\Desktop\FOREIGN%20MULTINATIONAL'S%20R&amp;D%20CENTERS%20IN%20ISRAEL.xlsx" TargetMode="External"/><Relationship Id="rId1" Type="http://schemas.openxmlformats.org/officeDocument/2006/relationships/themeOverride" Target="../theme/themeOverride1.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75"/>
      <c:rotY val="336"/>
      <c:rAngAx val="0"/>
    </c:view3D>
    <c:floor>
      <c:thickness val="0"/>
    </c:floor>
    <c:sideWall>
      <c:thickness val="0"/>
    </c:sideWall>
    <c:backWall>
      <c:thickness val="0"/>
    </c:backWall>
    <c:plotArea>
      <c:layout>
        <c:manualLayout>
          <c:layoutTarget val="inner"/>
          <c:xMode val="edge"/>
          <c:yMode val="edge"/>
          <c:x val="0.29235516549794405"/>
          <c:y val="0.18388126583256054"/>
          <c:w val="0.69306949287096775"/>
          <c:h val="0.67184744720743206"/>
        </c:manualLayout>
      </c:layout>
      <c:pie3DChart>
        <c:varyColors val="1"/>
        <c:ser>
          <c:idx val="0"/>
          <c:order val="0"/>
          <c:dLbls>
            <c:dLbl>
              <c:idx val="1"/>
              <c:layout>
                <c:manualLayout>
                  <c:x val="6.8547925590846477E-3"/>
                  <c:y val="-3.7118601163204775E-3"/>
                </c:manualLayout>
              </c:layout>
              <c:dLblPos val="bestFit"/>
              <c:showLegendKey val="0"/>
              <c:showVal val="0"/>
              <c:showCatName val="1"/>
              <c:showSerName val="0"/>
              <c:showPercent val="1"/>
              <c:showBubbleSize val="0"/>
              <c:extLst>
                <c:ext xmlns:c15="http://schemas.microsoft.com/office/drawing/2012/chart" uri="{CE6537A1-D6FC-4f65-9D91-7224C49458BB}">
                  <c15:layout/>
                </c:ext>
              </c:extLst>
            </c:dLbl>
            <c:dLbl>
              <c:idx val="2"/>
              <c:layout>
                <c:manualLayout>
                  <c:x val="9.9640248851265885E-3"/>
                  <c:y val="3.7118601163204775E-3"/>
                </c:manualLayout>
              </c:layout>
              <c:dLblPos val="bestFit"/>
              <c:showLegendKey val="0"/>
              <c:showVal val="0"/>
              <c:showCatName val="1"/>
              <c:showSerName val="0"/>
              <c:showPercent val="1"/>
              <c:showBubbleSize val="0"/>
              <c:extLst>
                <c:ext xmlns:c15="http://schemas.microsoft.com/office/drawing/2012/chart" uri="{CE6537A1-D6FC-4f65-9D91-7224C49458BB}">
                  <c15:layout/>
                </c:ext>
              </c:extLst>
            </c:dLbl>
            <c:dLbl>
              <c:idx val="3"/>
              <c:layout>
                <c:manualLayout>
                  <c:x val="1.0193662157352968E-2"/>
                  <c:y val="1.6108835465180778E-2"/>
                </c:manualLayout>
              </c:layout>
              <c:dLblPos val="bestFit"/>
              <c:showLegendKey val="0"/>
              <c:showVal val="0"/>
              <c:showCatName val="1"/>
              <c:showSerName val="0"/>
              <c:showPercent val="1"/>
              <c:showBubbleSize val="0"/>
              <c:extLst>
                <c:ext xmlns:c15="http://schemas.microsoft.com/office/drawing/2012/chart" uri="{CE6537A1-D6FC-4f65-9D91-7224C49458BB}">
                  <c15:layout/>
                </c:ext>
              </c:extLst>
            </c:dLbl>
            <c:dLbl>
              <c:idx val="4"/>
              <c:layout>
                <c:manualLayout>
                  <c:x val="8.6915777374333061E-3"/>
                  <c:y val="0"/>
                </c:manualLayout>
              </c:layout>
              <c:dLblPos val="bestFit"/>
              <c:showLegendKey val="0"/>
              <c:showVal val="0"/>
              <c:showCatName val="1"/>
              <c:showSerName val="0"/>
              <c:showPercent val="1"/>
              <c:showBubbleSize val="0"/>
              <c:extLst>
                <c:ext xmlns:c15="http://schemas.microsoft.com/office/drawing/2012/chart" uri="{CE6537A1-D6FC-4f65-9D91-7224C49458BB}">
                  <c15:layout/>
                </c:ext>
              </c:extLst>
            </c:dLbl>
            <c:dLbl>
              <c:idx val="5"/>
              <c:layout>
                <c:manualLayout>
                  <c:x val="1.4565742980908855E-2"/>
                  <c:y val="-8.1445173754403077E-3"/>
                </c:manualLayout>
              </c:layout>
              <c:dLblPos val="bestFit"/>
              <c:showLegendKey val="0"/>
              <c:showVal val="0"/>
              <c:showCatName val="1"/>
              <c:showSerName val="0"/>
              <c:showPercent val="1"/>
              <c:showBubbleSize val="0"/>
              <c:extLst>
                <c:ext xmlns:c15="http://schemas.microsoft.com/office/drawing/2012/chart" uri="{CE6537A1-D6FC-4f65-9D91-7224C49458BB}">
                  <c15:layout/>
                </c:ext>
              </c:extLst>
            </c:dLbl>
            <c:dLbl>
              <c:idx val="6"/>
              <c:layout>
                <c:manualLayout>
                  <c:x val="4.9633472412905555E-2"/>
                  <c:y val="0"/>
                </c:manualLayout>
              </c:layout>
              <c:dLblPos val="bestFit"/>
              <c:showLegendKey val="0"/>
              <c:showVal val="0"/>
              <c:showCatName val="1"/>
              <c:showSerName val="0"/>
              <c:showPercent val="1"/>
              <c:showBubbleSize val="0"/>
              <c:extLst>
                <c:ext xmlns:c15="http://schemas.microsoft.com/office/drawing/2012/chart" uri="{CE6537A1-D6FC-4f65-9D91-7224C49458BB}">
                  <c15:layout/>
                </c:ext>
              </c:extLst>
            </c:dLbl>
            <c:spPr>
              <a:noFill/>
              <a:ln>
                <a:noFill/>
              </a:ln>
              <a:effectLst/>
            </c:spPr>
            <c:txPr>
              <a:bodyPr/>
              <a:lstStyle/>
              <a:p>
                <a:pPr>
                  <a:defRPr sz="1400" b="1"/>
                </a:pPr>
                <a:endParaRPr lang="en-US"/>
              </a:p>
            </c:txPr>
            <c:dLblPos val="outEnd"/>
            <c:showLegendKey val="0"/>
            <c:showVal val="0"/>
            <c:showCatName val="1"/>
            <c:showSerName val="0"/>
            <c:showPercent val="1"/>
            <c:showBubbleSize val="0"/>
            <c:showLeaderLines val="1"/>
            <c:extLst>
              <c:ext xmlns:c15="http://schemas.microsoft.com/office/drawing/2012/chart" uri="{CE6537A1-D6FC-4f65-9D91-7224C49458BB}">
                <c15:layout/>
              </c:ext>
            </c:extLst>
          </c:dLbls>
          <c:cat>
            <c:strRef>
              <c:f>גיליון1!$L$6:$L$12</c:f>
              <c:strCache>
                <c:ptCount val="7"/>
                <c:pt idx="0">
                  <c:v>US</c:v>
                </c:pt>
                <c:pt idx="1">
                  <c:v>UK</c:v>
                </c:pt>
                <c:pt idx="2">
                  <c:v>Germany</c:v>
                </c:pt>
                <c:pt idx="3">
                  <c:v>Switzerland</c:v>
                </c:pt>
                <c:pt idx="4">
                  <c:v>France</c:v>
                </c:pt>
                <c:pt idx="5">
                  <c:v>Canada</c:v>
                </c:pt>
                <c:pt idx="6">
                  <c:v>16 other countries</c:v>
                </c:pt>
              </c:strCache>
            </c:strRef>
          </c:cat>
          <c:val>
            <c:numRef>
              <c:f>גיליון1!$M$6:$M$12</c:f>
              <c:numCache>
                <c:formatCode>0%</c:formatCode>
                <c:ptCount val="7"/>
                <c:pt idx="0">
                  <c:v>0.66249999999999998</c:v>
                </c:pt>
                <c:pt idx="1">
                  <c:v>5.8333333333333334E-2</c:v>
                </c:pt>
                <c:pt idx="2">
                  <c:v>0.05</c:v>
                </c:pt>
                <c:pt idx="3">
                  <c:v>3.7499999999999999E-2</c:v>
                </c:pt>
                <c:pt idx="4">
                  <c:v>3.3333333333333333E-2</c:v>
                </c:pt>
                <c:pt idx="5">
                  <c:v>2.9166666666666667E-2</c:v>
                </c:pt>
                <c:pt idx="6">
                  <c:v>0.12916666666666665</c:v>
                </c:pt>
              </c:numCache>
            </c:numRef>
          </c:val>
        </c:ser>
        <c:dLbls>
          <c:showLegendKey val="0"/>
          <c:showVal val="0"/>
          <c:showCatName val="1"/>
          <c:showSerName val="0"/>
          <c:showPercent val="1"/>
          <c:showBubbleSize val="0"/>
          <c:showLeaderLines val="1"/>
        </c:dLbls>
      </c:pie3DChart>
    </c:plotArea>
    <c:plotVisOnly val="1"/>
    <c:dispBlanksAs val="gap"/>
    <c:showDLblsOverMax val="0"/>
  </c:chart>
  <c:externalData r:id="rId2">
    <c:autoUpdate val="0"/>
  </c:externalData>
</c:chartSpace>
</file>

<file path=ppt/drawings/_rels/vmlDrawing1.v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image" Target="../media/image15.jpeg"/><Relationship Id="rId4" Type="http://schemas.openxmlformats.org/officeDocument/2006/relationships/image" Target="../media/image18.jpeg"/></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image" Target="../media/image15.jpeg"/><Relationship Id="rId4" Type="http://schemas.openxmlformats.org/officeDocument/2006/relationships/image" Target="../media/image18.jpeg"/></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a:t>Build 2012</a:t>
            </a: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E219B1A-AE41-483B-A766-69B9363DDA6A}" type="datetimeFigureOut">
              <a:rPr lang="en-US" smtClean="0">
                <a:latin typeface="Segoe UI" pitchFamily="34" charset="0"/>
              </a:rPr>
              <a:t>7/23/2014</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a:t>
            </a:r>
            <a:r>
              <a:rPr lang="en-US" sz="4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Because </a:t>
            </a:r>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Microsoft must respond to changing market conditions, it should not be interpreted to be a commitment on the </a:t>
            </a:r>
            <a:r>
              <a:rPr lang="en-US" sz="4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a:t>
            </a:r>
            <a:r>
              <a:rPr lang="en-US" sz="4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a:t>
            </a:r>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MAKES NO WARRANTIES, EXPRESS, IMPLIED OR STATUTORY, AS TO THE INFORMATION IN THIS PRESENTATION</a:t>
            </a:r>
            <a:r>
              <a:rPr lang="en-US" sz="4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png>
</file>

<file path=ppt/media/image12.png>
</file>

<file path=ppt/media/image13.png>
</file>

<file path=ppt/media/image14.png>
</file>

<file path=ppt/media/image15.jpeg>
</file>

<file path=ppt/media/image16.jpeg>
</file>

<file path=ppt/media/image17.jpeg>
</file>

<file path=ppt/media/image18.jpeg>
</file>

<file path=ppt/media/image19.png>
</file>

<file path=ppt/media/image2.png>
</file>

<file path=ppt/media/image20.jpeg>
</file>

<file path=ppt/media/image21.jpeg>
</file>

<file path=ppt/media/image22.jpeg>
</file>

<file path=ppt/media/image23.jpeg>
</file>

<file path=ppt/media/image24.png>
</file>

<file path=ppt/media/image25.gif>
</file>

<file path=ppt/media/image26.jpeg>
</file>

<file path=ppt/media/image27.png>
</file>

<file path=ppt/media/image28.jpeg>
</file>

<file path=ppt/media/image29.jpeg>
</file>

<file path=ppt/media/image3.png>
</file>

<file path=ppt/media/image30.png>
</file>

<file path=ppt/media/image31.png>
</file>

<file path=ppt/media/image32.jpeg>
</file>

<file path=ppt/media/image33.jpeg>
</file>

<file path=ppt/media/image34.png>
</file>

<file path=ppt/media/image35.png>
</file>

<file path=ppt/media/image36.jpeg>
</file>

<file path=ppt/media/image37.jpeg>
</file>

<file path=ppt/media/image38.jpeg>
</file>

<file path=ppt/media/image39.jpeg>
</file>

<file path=ppt/media/image4.png>
</file>

<file path=ppt/media/image40.jpeg>
</file>

<file path=ppt/media/image41.jpeg>
</file>

<file path=ppt/media/image42.jpe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smtClean="0"/>
              <a:t>Build 2012</a:t>
            </a:r>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51B1278-D92B-4AF3-A9C1-71DD298190CE}" type="datetimeFigureOut">
              <a:rPr lang="en-US" smtClean="0"/>
              <a:pPr/>
              <a:t>7/23/2014</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503" rtl="0" eaLnBrk="1" latinLnBrk="0" hangingPunct="1">
      <a:lnSpc>
        <a:spcPct val="90000"/>
      </a:lnSpc>
      <a:spcAft>
        <a:spcPts val="340"/>
      </a:spcAft>
      <a:defRPr sz="1000" kern="1200">
        <a:solidFill>
          <a:schemeClr val="tx1"/>
        </a:solidFill>
        <a:latin typeface="Segoe UI Light" pitchFamily="34" charset="0"/>
        <a:ea typeface="+mn-ea"/>
        <a:cs typeface="+mn-cs"/>
      </a:defRPr>
    </a:lvl1pPr>
    <a:lvl2pPr marL="217206" indent="-107928" algn="l" defTabSz="932503" rtl="0" eaLnBrk="1" latinLnBrk="0" hangingPunct="1">
      <a:lnSpc>
        <a:spcPct val="90000"/>
      </a:lnSpc>
      <a:spcAft>
        <a:spcPts val="340"/>
      </a:spcAft>
      <a:buFont typeface="Arial" pitchFamily="34" charset="0"/>
      <a:buChar char="•"/>
      <a:defRPr sz="1000" kern="1200">
        <a:solidFill>
          <a:schemeClr val="tx1"/>
        </a:solidFill>
        <a:latin typeface="Segoe UI Light" pitchFamily="34" charset="0"/>
        <a:ea typeface="+mn-ea"/>
        <a:cs typeface="+mn-cs"/>
      </a:defRPr>
    </a:lvl2pPr>
    <a:lvl3pPr marL="334578" indent="-117373" algn="l" defTabSz="932503" rtl="0" eaLnBrk="1" latinLnBrk="0" hangingPunct="1">
      <a:lnSpc>
        <a:spcPct val="90000"/>
      </a:lnSpc>
      <a:spcAft>
        <a:spcPts val="340"/>
      </a:spcAft>
      <a:buFont typeface="Arial" pitchFamily="34" charset="0"/>
      <a:buChar char="•"/>
      <a:defRPr sz="1000" kern="1200">
        <a:solidFill>
          <a:schemeClr val="tx1"/>
        </a:solidFill>
        <a:latin typeface="Segoe UI Light" pitchFamily="34" charset="0"/>
        <a:ea typeface="+mn-ea"/>
        <a:cs typeface="+mn-cs"/>
      </a:defRPr>
    </a:lvl3pPr>
    <a:lvl4pPr marL="492423" indent="-149751" algn="l" defTabSz="932503" rtl="0" eaLnBrk="1" latinLnBrk="0" hangingPunct="1">
      <a:lnSpc>
        <a:spcPct val="90000"/>
      </a:lnSpc>
      <a:spcAft>
        <a:spcPts val="340"/>
      </a:spcAft>
      <a:buFont typeface="Arial" pitchFamily="34" charset="0"/>
      <a:buChar char="•"/>
      <a:defRPr sz="1000" kern="1200">
        <a:solidFill>
          <a:schemeClr val="tx1"/>
        </a:solidFill>
        <a:latin typeface="Segoe UI Light" pitchFamily="34" charset="0"/>
        <a:ea typeface="+mn-ea"/>
        <a:cs typeface="+mn-cs"/>
      </a:defRPr>
    </a:lvl4pPr>
    <a:lvl5pPr marL="627335" indent="-117373" algn="l" defTabSz="932503" rtl="0" eaLnBrk="1" latinLnBrk="0" hangingPunct="1">
      <a:lnSpc>
        <a:spcPct val="90000"/>
      </a:lnSpc>
      <a:spcAft>
        <a:spcPts val="340"/>
      </a:spcAft>
      <a:buFont typeface="Arial" pitchFamily="34" charset="0"/>
      <a:buChar char="•"/>
      <a:defRPr sz="1000" kern="1200">
        <a:solidFill>
          <a:schemeClr val="tx1"/>
        </a:solidFill>
        <a:latin typeface="Segoe UI Light" pitchFamily="34" charset="0"/>
        <a:ea typeface="+mn-ea"/>
        <a:cs typeface="+mn-cs"/>
      </a:defRPr>
    </a:lvl5pPr>
    <a:lvl6pPr marL="2331259" algn="l" defTabSz="932503" rtl="0" eaLnBrk="1" latinLnBrk="0" hangingPunct="1">
      <a:defRPr sz="1200" kern="1200">
        <a:solidFill>
          <a:schemeClr val="tx1"/>
        </a:solidFill>
        <a:latin typeface="+mn-lt"/>
        <a:ea typeface="+mn-ea"/>
        <a:cs typeface="+mn-cs"/>
      </a:defRPr>
    </a:lvl6pPr>
    <a:lvl7pPr marL="2797510" algn="l" defTabSz="932503" rtl="0" eaLnBrk="1" latinLnBrk="0" hangingPunct="1">
      <a:defRPr sz="1200" kern="1200">
        <a:solidFill>
          <a:schemeClr val="tx1"/>
        </a:solidFill>
        <a:latin typeface="+mn-lt"/>
        <a:ea typeface="+mn-ea"/>
        <a:cs typeface="+mn-cs"/>
      </a:defRPr>
    </a:lvl7pPr>
    <a:lvl8pPr marL="3263762" algn="l" defTabSz="932503" rtl="0" eaLnBrk="1" latinLnBrk="0" hangingPunct="1">
      <a:defRPr sz="1200" kern="1200">
        <a:solidFill>
          <a:schemeClr val="tx1"/>
        </a:solidFill>
        <a:latin typeface="+mn-lt"/>
        <a:ea typeface="+mn-ea"/>
        <a:cs typeface="+mn-cs"/>
      </a:defRPr>
    </a:lvl8pPr>
    <a:lvl9pPr marL="3730014" algn="l" defTabSz="93250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solidFill>
                  <a:prstClr val="black"/>
                </a:solidFill>
              </a:rPr>
              <a:pPr/>
              <a:t>7/23/2014</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1</a:t>
            </a:fld>
            <a:endParaRPr lang="en-US" dirty="0">
              <a:solidFill>
                <a:prstClr val="black"/>
              </a:solidFill>
            </a:endParaRPr>
          </a:p>
        </p:txBody>
      </p:sp>
    </p:spTree>
    <p:extLst>
      <p:ext uri="{BB962C8B-B14F-4D97-AF65-F5344CB8AC3E}">
        <p14:creationId xmlns:p14="http://schemas.microsoft.com/office/powerpoint/2010/main" val="9970727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6.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jpg"/><Relationship Id="rId1" Type="http://schemas.openxmlformats.org/officeDocument/2006/relationships/slideMaster" Target="../slideMasters/slideMaster6.xml"/><Relationship Id="rId4" Type="http://schemas.openxmlformats.org/officeDocument/2006/relationships/image" Target="../media/image7.png"/></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6.xml"/></Relationships>
</file>

<file path=ppt/slideLayouts/_rels/slideLayout8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png"/><Relationship Id="rId1" Type="http://schemas.openxmlformats.org/officeDocument/2006/relationships/slideMaster" Target="../slideMasters/slideMaster6.xml"/></Relationships>
</file>

<file path=ppt/slideLayouts/_rels/slideLayout8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png"/><Relationship Id="rId1" Type="http://schemas.openxmlformats.org/officeDocument/2006/relationships/slideMaster" Target="../slideMasters/slideMaster6.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6.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6.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6.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6.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6.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6.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6.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_Color  2">
    <p:spTree>
      <p:nvGrpSpPr>
        <p:cNvPr id="1" name=""/>
        <p:cNvGrpSpPr/>
        <p:nvPr/>
      </p:nvGrpSpPr>
      <p:grpSpPr>
        <a:xfrm>
          <a:off x="0" y="0"/>
          <a:ext cx="0" cy="0"/>
          <a:chOff x="0" y="0"/>
          <a:chExt cx="0" cy="0"/>
        </a:xfrm>
      </p:grpSpPr>
      <p:sp>
        <p:nvSpPr>
          <p:cNvPr id="7" name="Text Placeholder 6"/>
          <p:cNvSpPr>
            <a:spLocks noGrp="1"/>
          </p:cNvSpPr>
          <p:nvPr>
            <p:ph type="body" sz="quarter" idx="11"/>
          </p:nvPr>
        </p:nvSpPr>
        <p:spPr>
          <a:xfrm>
            <a:off x="274638" y="5783263"/>
            <a:ext cx="11887200" cy="914400"/>
          </a:xfrm>
        </p:spPr>
        <p:txBody>
          <a:bodyPr lIns="182880" tIns="146304" rIns="182880" bIns="146304" anchor="b">
            <a:noAutofit/>
          </a:bodyPr>
          <a:lstStyle>
            <a:lvl1pPr>
              <a:defRPr sz="2000" baseline="0">
                <a:latin typeface="+mn-lt"/>
              </a:defRPr>
            </a:lvl1pPr>
          </a:lstStyle>
          <a:p>
            <a:pPr lvl="0"/>
            <a:r>
              <a:rPr lang="en-US" smtClean="0"/>
              <a:t>Click to edit Master text styles</a:t>
            </a:r>
          </a:p>
        </p:txBody>
      </p:sp>
      <p:sp>
        <p:nvSpPr>
          <p:cNvPr id="2" name="Title 1"/>
          <p:cNvSpPr>
            <a:spLocks noGrp="1"/>
          </p:cNvSpPr>
          <p:nvPr>
            <p:ph type="title" hasCustomPrompt="1"/>
          </p:nvPr>
        </p:nvSpPr>
        <p:spPr>
          <a:xfrm>
            <a:off x="274638" y="2125663"/>
            <a:ext cx="11887199" cy="912813"/>
          </a:xfrm>
        </p:spPr>
        <p:txBody>
          <a:bodyPr/>
          <a:lstStyle>
            <a:lvl1pPr>
              <a:defRPr sz="5400"/>
            </a:lvl1pPr>
          </a:lstStyle>
          <a:p>
            <a:r>
              <a:rPr lang="en-US" dirty="0" smtClean="0"/>
              <a:t>Click to edit master title style</a:t>
            </a:r>
            <a:endParaRPr lang="en-US" dirty="0"/>
          </a:p>
        </p:txBody>
      </p:sp>
    </p:spTree>
    <p:extLst>
      <p:ext uri="{BB962C8B-B14F-4D97-AF65-F5344CB8AC3E}">
        <p14:creationId xmlns:p14="http://schemas.microsoft.com/office/powerpoint/2010/main" val="23048730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Title &amp; Content_with Subtitl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2200517451"/>
      </p:ext>
    </p:extLst>
  </p:cSld>
  <p:clrMapOvr>
    <a:masterClrMapping/>
  </p:clrMapOvr>
  <p:timing>
    <p:tnLst>
      <p:par>
        <p:cTn id="1" dur="indefinite" restart="never" nodeType="tmRoot"/>
      </p:par>
    </p:tnLst>
  </p:timing>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113225" y="2125663"/>
            <a:ext cx="8219813" cy="1828800"/>
          </a:xfrm>
        </p:spPr>
        <p:txBody>
          <a:bodyPr/>
          <a:lstStyle>
            <a:lvl1pPr>
              <a:defRPr sz="6000" baseline="0"/>
            </a:lvl1pPr>
          </a:lstStyle>
          <a:p>
            <a:r>
              <a:rPr lang="en-US" smtClean="0"/>
              <a:t>Click to edit Master title style</a:t>
            </a:r>
            <a:endParaRPr lang="en-US" dirty="0"/>
          </a:p>
        </p:txBody>
      </p:sp>
    </p:spTree>
    <p:extLst>
      <p:ext uri="{BB962C8B-B14F-4D97-AF65-F5344CB8AC3E}">
        <p14:creationId xmlns:p14="http://schemas.microsoft.com/office/powerpoint/2010/main" val="1661133899"/>
      </p:ext>
    </p:extLst>
  </p:cSld>
  <p:clrMapOvr>
    <a:masterClrMapping/>
  </p:clrMapOvr>
  <p:transition>
    <p:fade/>
  </p:transition>
  <p:timing>
    <p:tnLst>
      <p:par>
        <p:cTn id="1" dur="indefinite" restart="never" nodeType="tmRoot"/>
      </p:par>
    </p:tnLst>
  </p:timing>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113225" y="2125663"/>
            <a:ext cx="8219813" cy="1828800"/>
          </a:xfrm>
        </p:spPr>
        <p:txBody>
          <a:bodyPr/>
          <a:lstStyle>
            <a:lvl1pPr>
              <a:defRPr sz="6000" baseline="0"/>
            </a:lvl1pPr>
          </a:lstStyle>
          <a:p>
            <a:r>
              <a:rPr lang="en-US" smtClean="0"/>
              <a:t>Click to edit Master title style</a:t>
            </a:r>
            <a:endParaRPr lang="en-US" dirty="0"/>
          </a:p>
        </p:txBody>
      </p:sp>
    </p:spTree>
    <p:extLst>
      <p:ext uri="{BB962C8B-B14F-4D97-AF65-F5344CB8AC3E}">
        <p14:creationId xmlns:p14="http://schemas.microsoft.com/office/powerpoint/2010/main" val="3597711215"/>
      </p:ext>
    </p:extLst>
  </p:cSld>
  <p:clrMapOvr>
    <a:masterClrMapping/>
  </p:clrMapOvr>
  <p:transition>
    <p:fade/>
  </p:transition>
  <p:timing>
    <p:tnLst>
      <p:par>
        <p:cTn id="1" dur="indefinite" restart="never" nodeType="tmRoot"/>
      </p:par>
    </p:tnLst>
  </p:timing>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1201806"/>
            <a:ext cx="10058399" cy="917575"/>
          </a:xfrm>
        </p:spPr>
        <p:txBody>
          <a:bodyPr/>
          <a:lstStyle>
            <a:lvl1pPr marL="233363" indent="-233363">
              <a:defRPr sz="6000"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761038" y="5126038"/>
            <a:ext cx="5486400" cy="1071062"/>
          </a:xfrm>
        </p:spPr>
        <p:txBody>
          <a:bodyPr/>
          <a:lstStyle>
            <a:lvl1pPr marL="0" indent="0">
              <a:spcBef>
                <a:spcPts val="0"/>
              </a:spcBef>
              <a:buNone/>
              <a:defRPr sz="3200"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3364138182"/>
      </p:ext>
    </p:extLst>
  </p:cSld>
  <p:clrMapOvr>
    <a:masterClrMapping/>
  </p:clrMapOvr>
  <p:transition>
    <p:fade/>
  </p:transition>
  <p:timing>
    <p:tnLst>
      <p:par>
        <p:cTn id="1" dur="indefinite" restart="never" nodeType="tmRoot"/>
      </p:par>
    </p:tnLst>
  </p:timing>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accent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2125663"/>
            <a:ext cx="10058399" cy="917575"/>
          </a:xfrm>
        </p:spPr>
        <p:txBody>
          <a:bodyPr/>
          <a:lstStyle>
            <a:lvl1pPr marL="282575" indent="-282575">
              <a:tabLst>
                <a:tab pos="282575" algn="l"/>
              </a:tabLst>
              <a:defRPr sz="6000"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761038" y="4868847"/>
            <a:ext cx="5486400" cy="1071062"/>
          </a:xfrm>
        </p:spPr>
        <p:txBody>
          <a:bodyPr/>
          <a:lstStyle>
            <a:lvl1pPr marL="0" indent="0">
              <a:spcBef>
                <a:spcPts val="0"/>
              </a:spcBef>
              <a:buNone/>
              <a:defRPr sz="3200"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16975795"/>
      </p:ext>
    </p:extLst>
  </p:cSld>
  <p:clrMapOvr>
    <a:masterClrMapping/>
  </p:clrMapOvr>
  <p:transition>
    <p:fade/>
  </p:transition>
  <p:timing>
    <p:tnLst>
      <p:par>
        <p:cTn id="1" dur="indefinite" restart="never" nodeType="tmRoot"/>
      </p:par>
    </p:tnLst>
  </p:timing>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Big Idea &amp; 3 Points">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82576" y="2430462"/>
            <a:ext cx="11887200" cy="932563"/>
          </a:xfrm>
        </p:spPr>
        <p:txBody>
          <a:bodyPr/>
          <a:lstStyle>
            <a:lvl1pPr marL="0" indent="0">
              <a:buNone/>
              <a:defRPr sz="5400">
                <a:gradFill>
                  <a:gsLst>
                    <a:gs pos="3333">
                      <a:schemeClr val="tx1"/>
                    </a:gs>
                    <a:gs pos="3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smtClean="0"/>
              <a:t>Click to edit Master text styles</a:t>
            </a:r>
          </a:p>
        </p:txBody>
      </p:sp>
      <p:sp>
        <p:nvSpPr>
          <p:cNvPr id="4" name="Title 1"/>
          <p:cNvSpPr>
            <a:spLocks noGrp="1"/>
          </p:cNvSpPr>
          <p:nvPr>
            <p:ph type="title"/>
          </p:nvPr>
        </p:nvSpPr>
        <p:spPr>
          <a:xfrm>
            <a:off x="282576" y="1211263"/>
            <a:ext cx="11889564" cy="917575"/>
          </a:xfrm>
        </p:spPr>
        <p:txBody>
          <a:bodyPr/>
          <a:lstStyle>
            <a:lvl1pPr>
              <a:defRPr sz="7200"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2164056245"/>
      </p:ext>
    </p:extLst>
  </p:cSld>
  <p:clrMapOvr>
    <a:masterClrMapping/>
  </p:clrMapOvr>
  <p:transition>
    <p:fade/>
  </p:transition>
  <p:timing>
    <p:tnLst>
      <p:par>
        <p:cTn id="1" dur="indefinite" restart="never" nodeType="tmRoot"/>
      </p:par>
    </p:tnLst>
  </p:timing>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Blank">
    <p:bg>
      <p:bgPr>
        <a:solidFill>
          <a:srgbClr val="00205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25313312"/>
      </p:ext>
    </p:extLst>
  </p:cSld>
  <p:clrMapOvr>
    <a:masterClrMapping/>
  </p:clrMapOvr>
  <p:transition>
    <p:fade/>
  </p:transition>
  <p:timing>
    <p:tnLst>
      <p:par>
        <p:cTn id="1" dur="indefinite" restart="never" nodeType="tmRoot"/>
      </p:par>
    </p:tnLst>
  </p:timing>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46855826"/>
      </p:ext>
    </p:extLst>
  </p:cSld>
  <p:clrMapOvr>
    <a:masterClrMapping/>
  </p:clrMapOvr>
  <p:transition>
    <p:fade/>
  </p:transition>
  <p:timing>
    <p:tnLst>
      <p:par>
        <p:cTn id="1" dur="indefinite" restart="never" nodeType="tmRoot"/>
      </p:par>
    </p:tnLst>
  </p:timing>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0462814"/>
      </p:ext>
    </p:extLst>
  </p:cSld>
  <p:clrMapOvr>
    <a:masterClrMapping/>
  </p:clrMapOvr>
  <p:transition>
    <p:fade/>
  </p:transition>
  <p:timing>
    <p:tnLst>
      <p:par>
        <p:cTn id="1" dur="indefinite" restart="never" nodeType="tmRoot"/>
      </p:par>
    </p:tnLst>
  </p:timing>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4"/>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13890140"/>
      </p:ext>
    </p:extLst>
  </p:cSld>
  <p:clrMapOvr>
    <a:masterClrMapping/>
  </p:clrMapOvr>
  <p:transition>
    <p:fade/>
  </p:transition>
  <p:timing>
    <p:tnLst>
      <p:par>
        <p:cTn id="1" dur="indefinite" restart="never" nodeType="tmRoot"/>
      </p:par>
    </p:tnLst>
  </p:timing>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Wingdings" panose="05000000000000000000" pitchFamily="2" charset="2"/>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Wingdings" panose="05000000000000000000" pitchFamily="2" charset="2"/>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Wingdings" panose="05000000000000000000" pitchFamily="2" charset="2"/>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Wingdings" panose="05000000000000000000" pitchFamily="2" charset="2"/>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Wingdings" panose="05000000000000000000" pitchFamily="2" charset="2"/>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2831647987"/>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lank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404312574"/>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Wingdings" panose="05000000000000000000" pitchFamily="2" charset="2"/>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Wingdings" panose="05000000000000000000" pitchFamily="2" charset="2"/>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Wingdings" panose="05000000000000000000" pitchFamily="2" charset="2"/>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Wingdings" panose="05000000000000000000" pitchFamily="2" charset="2"/>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Wingdings" panose="05000000000000000000" pitchFamily="2" charset="2"/>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2965164862"/>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11.xml><?xml version="1.0" encoding="utf-8"?>
<p:sldLayout xmlns:a="http://schemas.openxmlformats.org/drawingml/2006/main" xmlns:r="http://schemas.openxmlformats.org/officeDocument/2006/relationships" xmlns:p="http://schemas.openxmlformats.org/presentationml/2006/main"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25170"/>
          </a:xfrm>
        </p:spPr>
        <p:txBody>
          <a:bodyPr>
            <a:spAutoFit/>
          </a:bodyPr>
          <a:lstStyle>
            <a:lvl1pPr>
              <a:defRPr>
                <a:gradFill>
                  <a:gsLst>
                    <a:gs pos="1250">
                      <a:schemeClr val="tx2"/>
                    </a:gs>
                    <a:gs pos="99000">
                      <a:schemeClr val="tx2"/>
                    </a:gs>
                  </a:gsLst>
                  <a:lin ang="5400000" scaled="0"/>
                </a:gradFill>
              </a:defRPr>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
        <p:nvSpPr>
          <p:cNvPr id="2" name="Date Placeholder 1"/>
          <p:cNvSpPr>
            <a:spLocks noGrp="1"/>
          </p:cNvSpPr>
          <p:nvPr>
            <p:ph type="dt" sz="half" idx="11"/>
          </p:nvPr>
        </p:nvSpPr>
        <p:spPr>
          <a:xfrm>
            <a:off x="7079832" y="6483349"/>
            <a:ext cx="2797175" cy="371475"/>
          </a:xfrm>
          <a:prstGeom prst="rect">
            <a:avLst/>
          </a:prstGeom>
        </p:spPr>
        <p:txBody>
          <a:bodyPr/>
          <a:lstStyle/>
          <a:p>
            <a:pPr defTabSz="932742"/>
            <a:fld id="{43C0CA2A-A3B8-470C-B399-BD7C3BF658A5}" type="datetime1">
              <a:rPr lang="en-US" smtClean="0">
                <a:solidFill>
                  <a:srgbClr val="FFFFFF"/>
                </a:solidFill>
              </a:rPr>
              <a:pPr defTabSz="932742"/>
              <a:t>7/23/2014</a:t>
            </a:fld>
            <a:endParaRPr lang="en-US">
              <a:solidFill>
                <a:srgbClr val="FFFFFF"/>
              </a:solidFill>
            </a:endParaRPr>
          </a:p>
        </p:txBody>
      </p:sp>
      <p:sp>
        <p:nvSpPr>
          <p:cNvPr id="3" name="Footer Placeholder 2"/>
          <p:cNvSpPr>
            <a:spLocks noGrp="1"/>
          </p:cNvSpPr>
          <p:nvPr>
            <p:ph type="ftr" sz="quarter" idx="12"/>
          </p:nvPr>
        </p:nvSpPr>
        <p:spPr>
          <a:xfrm>
            <a:off x="9877007" y="6483350"/>
            <a:ext cx="1804987" cy="371475"/>
          </a:xfrm>
          <a:prstGeom prst="rect">
            <a:avLst/>
          </a:prstGeom>
        </p:spPr>
        <p:txBody>
          <a:bodyPr/>
          <a:lstStyle/>
          <a:p>
            <a:pPr defTabSz="932742"/>
            <a:r>
              <a:rPr lang="en-US" smtClean="0">
                <a:solidFill>
                  <a:srgbClr val="FFFFFF"/>
                </a:solidFill>
              </a:rPr>
              <a:t>Microsoft Confidential</a:t>
            </a:r>
            <a:endParaRPr lang="en-US" dirty="0" smtClean="0">
              <a:solidFill>
                <a:srgbClr val="FFFFFF"/>
              </a:solidFill>
            </a:endParaRPr>
          </a:p>
        </p:txBody>
      </p:sp>
      <p:sp>
        <p:nvSpPr>
          <p:cNvPr id="7" name="Slide Number Placeholder 6"/>
          <p:cNvSpPr>
            <a:spLocks noGrp="1"/>
          </p:cNvSpPr>
          <p:nvPr>
            <p:ph type="sldNum" sz="quarter" idx="13"/>
          </p:nvPr>
        </p:nvSpPr>
        <p:spPr>
          <a:xfrm>
            <a:off x="11676062" y="6483350"/>
            <a:ext cx="485776" cy="371475"/>
          </a:xfrm>
          <a:prstGeom prst="rect">
            <a:avLst/>
          </a:prstGeom>
        </p:spPr>
        <p:txBody>
          <a:bodyPr/>
          <a:lstStyle/>
          <a:p>
            <a:pPr defTabSz="932742"/>
            <a:fld id="{2775DF8E-1151-4C45-8C93-3AB060627CA9}" type="slidenum">
              <a:rPr lang="en-US" smtClean="0">
                <a:solidFill>
                  <a:srgbClr val="FFFFFF"/>
                </a:solidFill>
              </a:rPr>
              <a:pPr defTabSz="932742"/>
              <a:t>‹#›</a:t>
            </a:fld>
            <a:endParaRPr lang="en-US">
              <a:solidFill>
                <a:srgbClr val="FFFFFF"/>
              </a:soli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74424" y="6372724"/>
            <a:ext cx="1387410" cy="469658"/>
          </a:xfrm>
          <a:prstGeom prst="rect">
            <a:avLst/>
          </a:prstGeom>
        </p:spPr>
      </p:pic>
    </p:spTree>
    <p:extLst>
      <p:ext uri="{BB962C8B-B14F-4D97-AF65-F5344CB8AC3E}">
        <p14:creationId xmlns:p14="http://schemas.microsoft.com/office/powerpoint/2010/main" val="2323249646"/>
      </p:ext>
    </p:extLst>
  </p:cSld>
  <p:clrMapOvr>
    <a:masterClrMapping/>
  </p:clrMapOvr>
  <p:transition>
    <p:fade/>
  </p:transition>
  <p:timing>
    <p:tnLst>
      <p:par>
        <p:cTn id="1" dur="indefinite" restart="never" nodeType="tmRoot"/>
      </p:par>
    </p:tnLst>
  </p:timing>
</p:sldLayout>
</file>

<file path=ppt/slideLayouts/slideLayout112.xml><?xml version="1.0" encoding="utf-8"?>
<p:sldLayout xmlns:a="http://schemas.openxmlformats.org/drawingml/2006/main" xmlns:r="http://schemas.openxmlformats.org/officeDocument/2006/relationships" xmlns:p="http://schemas.openxmlformats.org/presentationml/2006/main" type="titleOnly">
  <p:cSld name="1_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smtClean="0"/>
              <a:t>Click to edit title</a:t>
            </a:r>
            <a:endParaRPr lang="en-US" dirty="0"/>
          </a:p>
        </p:txBody>
      </p:sp>
      <p:sp>
        <p:nvSpPr>
          <p:cNvPr id="3" name="Date Placeholder 2"/>
          <p:cNvSpPr>
            <a:spLocks noGrp="1"/>
          </p:cNvSpPr>
          <p:nvPr>
            <p:ph type="dt" sz="half" idx="10"/>
          </p:nvPr>
        </p:nvSpPr>
        <p:spPr>
          <a:xfrm>
            <a:off x="2621578" y="6474105"/>
            <a:ext cx="1494383" cy="188346"/>
          </a:xfrm>
          <a:prstGeom prst="rect">
            <a:avLst/>
          </a:prstGeom>
        </p:spPr>
        <p:txBody>
          <a:bodyPr/>
          <a:lstStyle/>
          <a:p>
            <a:pPr defTabSz="932742"/>
            <a:fld id="{DD6BA945-7159-4B59-BBE9-794DFD3401F2}" type="datetime1">
              <a:rPr lang="en-US" smtClean="0">
                <a:solidFill>
                  <a:srgbClr val="979796">
                    <a:lumMod val="40000"/>
                    <a:lumOff val="60000"/>
                  </a:srgbClr>
                </a:solidFill>
              </a:rPr>
              <a:pPr defTabSz="932742"/>
              <a:t>7/23/2014</a:t>
            </a:fld>
            <a:endParaRPr lang="en-US" dirty="0">
              <a:solidFill>
                <a:srgbClr val="979796">
                  <a:lumMod val="40000"/>
                  <a:lumOff val="60000"/>
                </a:srgbClr>
              </a:solidFill>
            </a:endParaRPr>
          </a:p>
        </p:txBody>
      </p:sp>
      <p:sp>
        <p:nvSpPr>
          <p:cNvPr id="4" name="Footer Placeholder 3"/>
          <p:cNvSpPr>
            <a:spLocks noGrp="1"/>
          </p:cNvSpPr>
          <p:nvPr>
            <p:ph type="ftr" sz="quarter" idx="11"/>
          </p:nvPr>
        </p:nvSpPr>
        <p:spPr>
          <a:xfrm>
            <a:off x="950565" y="6474106"/>
            <a:ext cx="1671013" cy="188347"/>
          </a:xfrm>
          <a:prstGeom prst="rect">
            <a:avLst/>
          </a:prstGeom>
        </p:spPr>
        <p:txBody>
          <a:bodyPr/>
          <a:lstStyle/>
          <a:p>
            <a:pPr defTabSz="932742"/>
            <a:endParaRPr lang="en-US" dirty="0">
              <a:solidFill>
                <a:srgbClr val="979796">
                  <a:lumMod val="40000"/>
                  <a:lumOff val="60000"/>
                </a:srgbClr>
              </a:solidFill>
            </a:endParaRPr>
          </a:p>
        </p:txBody>
      </p:sp>
      <p:sp>
        <p:nvSpPr>
          <p:cNvPr id="5" name="Slide Number Placeholder 4"/>
          <p:cNvSpPr>
            <a:spLocks noGrp="1"/>
          </p:cNvSpPr>
          <p:nvPr>
            <p:ph type="sldNum" sz="quarter" idx="12"/>
          </p:nvPr>
        </p:nvSpPr>
        <p:spPr>
          <a:xfrm>
            <a:off x="621824" y="6474106"/>
            <a:ext cx="311355" cy="188348"/>
          </a:xfrm>
          <a:prstGeom prst="rect">
            <a:avLst/>
          </a:prstGeom>
        </p:spPr>
        <p:txBody>
          <a:bodyPr/>
          <a:lstStyle/>
          <a:p>
            <a:pPr defTabSz="932742"/>
            <a:fld id="{B6F15528-21DE-4FAA-801E-634DDDAF4B2B}" type="slidenum">
              <a:rPr lang="en-US" smtClean="0">
                <a:solidFill>
                  <a:srgbClr val="979796">
                    <a:lumMod val="40000"/>
                    <a:lumOff val="60000"/>
                  </a:srgbClr>
                </a:solidFill>
              </a:rPr>
              <a:pPr defTabSz="932742"/>
              <a:t>‹#›</a:t>
            </a:fld>
            <a:endParaRPr lang="en-US" dirty="0">
              <a:solidFill>
                <a:srgbClr val="979796">
                  <a:lumMod val="40000"/>
                  <a:lumOff val="60000"/>
                </a:srgbClr>
              </a:solidFill>
            </a:endParaRPr>
          </a:p>
        </p:txBody>
      </p:sp>
    </p:spTree>
    <p:extLst>
      <p:ext uri="{BB962C8B-B14F-4D97-AF65-F5344CB8AC3E}">
        <p14:creationId xmlns:p14="http://schemas.microsoft.com/office/powerpoint/2010/main" val="3185500958"/>
      </p:ext>
    </p:extLst>
  </p:cSld>
  <p:clrMapOvr>
    <a:masterClrMapping/>
  </p:clrMapOvr>
  <p:timing>
    <p:tnLst>
      <p:par>
        <p:cTn id="1" dur="indefinite" restart="never" nodeType="tmRoot"/>
      </p:par>
    </p:tnLst>
  </p:timing>
</p:sldLayout>
</file>

<file path=ppt/slideLayouts/slideLayout113.xml><?xml version="1.0" encoding="utf-8"?>
<p:sldLayout xmlns:a="http://schemas.openxmlformats.org/drawingml/2006/main" xmlns:r="http://schemas.openxmlformats.org/officeDocument/2006/relationships" xmlns:p="http://schemas.openxmlformats.org/presentationml/2006/main"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83628" y="1668463"/>
            <a:ext cx="8778210" cy="5029200"/>
          </a:xfrm>
        </p:spPr>
        <p:txBody>
          <a:bodyPr wrap="square">
            <a:noAutofit/>
          </a:bodyPr>
          <a:lstStyle>
            <a:lvl3pPr>
              <a:defRPr sz="24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p:nvPr>
        </p:nvSpPr>
        <p:spPr>
          <a:xfrm>
            <a:off x="283148" y="1668463"/>
            <a:ext cx="2743200" cy="5029200"/>
          </a:xfrm>
        </p:spPr>
        <p:txBody>
          <a:bodyPr>
            <a:noAutofit/>
          </a:bodyPr>
          <a:lstStyle>
            <a:lvl1pPr marL="0" indent="0">
              <a:buNone/>
              <a:defRPr kumimoji="0" lang="en-US" sz="2400"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914166" rtl="0" eaLnBrk="1" fontAlgn="auto" latinLnBrk="0" hangingPunct="1">
              <a:lnSpc>
                <a:spcPct val="100000"/>
              </a:lnSpc>
              <a:spcBef>
                <a:spcPct val="0"/>
              </a:spcBef>
              <a:spcAft>
                <a:spcPts val="0"/>
              </a:spcAft>
              <a:buClrTx/>
              <a:buSzTx/>
              <a:tabLst/>
              <a:defRPr/>
            </a:pPr>
            <a:r>
              <a:rPr lang="en-US" smtClean="0"/>
              <a:t>Click to edit Master text styles</a:t>
            </a:r>
          </a:p>
        </p:txBody>
      </p:sp>
    </p:spTree>
    <p:extLst>
      <p:ext uri="{BB962C8B-B14F-4D97-AF65-F5344CB8AC3E}">
        <p14:creationId xmlns:p14="http://schemas.microsoft.com/office/powerpoint/2010/main" val="919344638"/>
      </p:ext>
    </p:extLst>
  </p:cSld>
  <p:clrMapOvr>
    <a:masterClrMapping/>
  </p:clrMapOvr>
  <p:transition>
    <p:fade/>
  </p:transition>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74638" y="2307518"/>
            <a:ext cx="1563194" cy="323299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smtClean="0"/>
              <a:t>Click icon to add picture</a:t>
            </a:r>
            <a:endParaRPr lang="en-US" dirty="0"/>
          </a:p>
        </p:txBody>
      </p:sp>
      <p:sp>
        <p:nvSpPr>
          <p:cNvPr id="8" name="Picture Placeholder 12"/>
          <p:cNvSpPr>
            <a:spLocks noGrp="1"/>
          </p:cNvSpPr>
          <p:nvPr>
            <p:ph type="pic" sz="quarter" idx="18"/>
          </p:nvPr>
        </p:nvSpPr>
        <p:spPr>
          <a:xfrm>
            <a:off x="4745014" y="2301239"/>
            <a:ext cx="3232905" cy="3245549"/>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600"/>
            </a:lvl1pPr>
          </a:lstStyle>
          <a:p>
            <a:r>
              <a:rPr lang="en-US" smtClean="0"/>
              <a:t>Click icon to add picture</a:t>
            </a:r>
            <a:endParaRPr lang="en-US" dirty="0"/>
          </a:p>
        </p:txBody>
      </p:sp>
      <p:sp>
        <p:nvSpPr>
          <p:cNvPr id="9" name="Picture Placeholder 12"/>
          <p:cNvSpPr>
            <a:spLocks noGrp="1"/>
          </p:cNvSpPr>
          <p:nvPr>
            <p:ph type="pic" sz="quarter" idx="19"/>
          </p:nvPr>
        </p:nvSpPr>
        <p:spPr>
          <a:xfrm>
            <a:off x="8258122" y="2302035"/>
            <a:ext cx="3903716" cy="324396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600"/>
            </a:lvl1pPr>
          </a:lstStyle>
          <a:p>
            <a:r>
              <a:rPr lang="en-US" smtClean="0"/>
              <a:t>Click icon to add picture</a:t>
            </a:r>
            <a:endParaRPr lang="en-US" dirty="0"/>
          </a:p>
        </p:txBody>
      </p:sp>
      <p:sp>
        <p:nvSpPr>
          <p:cNvPr id="10" name="Picture Placeholder 12"/>
          <p:cNvSpPr>
            <a:spLocks noGrp="1"/>
          </p:cNvSpPr>
          <p:nvPr>
            <p:ph type="pic" sz="quarter" idx="20"/>
          </p:nvPr>
        </p:nvSpPr>
        <p:spPr>
          <a:xfrm>
            <a:off x="2118039" y="2301050"/>
            <a:ext cx="2346769" cy="3245927"/>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smtClean="0"/>
              <a:t>Click icon to add picture</a:t>
            </a:r>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926859449"/>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49"/>
            <a:ext cx="11887200" cy="4570413"/>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45369438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49"/>
            <a:ext cx="11887200" cy="5483225"/>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93821862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Logo on Background">
    <p:spTree>
      <p:nvGrpSpPr>
        <p:cNvPr id="1" name=""/>
        <p:cNvGrpSpPr/>
        <p:nvPr/>
      </p:nvGrpSpPr>
      <p:grpSpPr>
        <a:xfrm>
          <a:off x="0" y="0"/>
          <a:ext cx="0" cy="0"/>
          <a:chOff x="0" y="0"/>
          <a:chExt cx="0" cy="0"/>
        </a:xfrm>
      </p:grpSpPr>
      <p:sp>
        <p:nvSpPr>
          <p:cNvPr id="3" name="Text Box 3"/>
          <p:cNvSpPr txBox="1">
            <a:spLocks noChangeArrowheads="1"/>
          </p:cNvSpPr>
          <p:nvPr userDrawn="1"/>
        </p:nvSpPr>
        <p:spPr bwMode="blackWhite">
          <a:xfrm>
            <a:off x="273050" y="6079032"/>
            <a:ext cx="11888787" cy="618631"/>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rgbClr val="FFFFFF"/>
                    </a:gs>
                    <a:gs pos="100000">
                      <a:srgbClr val="FFFFFF"/>
                    </a:gs>
                  </a:gsLst>
                  <a:lin ang="5400000" scaled="0"/>
                </a:gradFill>
                <a:cs typeface="Segoe UI" pitchFamily="34" charset="0"/>
              </a:rPr>
              <a:t>© 2012 Microsoft Corporation. All rights reserved. Microsoft, Windows, Windows Vista and other product names are or may be registered trademarks and/or trademarks in the U.S. and/or other countries.</a:t>
            </a:r>
          </a:p>
          <a:p>
            <a:pPr defTabSz="932290" eaLnBrk="0" hangingPunct="0"/>
            <a:r>
              <a:rPr lang="en-US" sz="700" dirty="0">
                <a:gradFill>
                  <a:gsLst>
                    <a:gs pos="0">
                      <a:srgbClr val="FFFFFF"/>
                    </a:gs>
                    <a:gs pos="100000">
                      <a:srgbClr val="FFFFFF"/>
                    </a:gs>
                  </a:gsLst>
                  <a:lin ang="5400000" scaled="0"/>
                </a:gradFill>
                <a:cs typeface="Segoe UI" pitchFamily="34" charset="0"/>
              </a:rPr>
              <a:t>The information herein is for informational purposes only and represents the current view of Microsoft Corporation as of the date of this presentation</a:t>
            </a:r>
            <a:r>
              <a:rPr lang="en-US" sz="700" dirty="0" smtClean="0">
                <a:gradFill>
                  <a:gsLst>
                    <a:gs pos="0">
                      <a:srgbClr val="FFFFFF"/>
                    </a:gs>
                    <a:gs pos="100000">
                      <a:srgbClr val="FFFFFF"/>
                    </a:gs>
                  </a:gsLst>
                  <a:lin ang="5400000" scaled="0"/>
                </a:gradFill>
                <a:cs typeface="Segoe UI" pitchFamily="34" charset="0"/>
              </a:rPr>
              <a:t>. Because </a:t>
            </a:r>
            <a:r>
              <a:rPr lang="en-US" sz="700" dirty="0">
                <a:gradFill>
                  <a:gsLst>
                    <a:gs pos="0">
                      <a:srgbClr val="FFFFFF"/>
                    </a:gs>
                    <a:gs pos="100000">
                      <a:srgbClr val="FFFFFF"/>
                    </a:gs>
                  </a:gsLst>
                  <a:lin ang="5400000" scaled="0"/>
                </a:gradFill>
                <a:cs typeface="Segoe UI" pitchFamily="34" charset="0"/>
              </a:rPr>
              <a:t>Microsoft must respond to changing market conditions, it should not be interpreted to be a commitment on the part of Microsoft, and Microsoft cannot guarantee the accuracy of any information provided after the date of this presentation</a:t>
            </a:r>
            <a:r>
              <a:rPr lang="en-US" sz="700" dirty="0" smtClean="0">
                <a:gradFill>
                  <a:gsLst>
                    <a:gs pos="0">
                      <a:srgbClr val="FFFFFF"/>
                    </a:gs>
                    <a:gs pos="100000">
                      <a:srgbClr val="FFFFFF"/>
                    </a:gs>
                  </a:gsLst>
                  <a:lin ang="5400000" scaled="0"/>
                </a:gradFill>
                <a:cs typeface="Segoe UI" pitchFamily="34" charset="0"/>
              </a:rPr>
              <a:t>. MICROSOFT </a:t>
            </a:r>
            <a:r>
              <a:rPr lang="en-US" sz="700" dirty="0">
                <a:gradFill>
                  <a:gsLst>
                    <a:gs pos="0">
                      <a:srgbClr val="FFFFFF"/>
                    </a:gs>
                    <a:gs pos="100000">
                      <a:srgbClr val="FFFFFF"/>
                    </a:gs>
                  </a:gsLst>
                  <a:lin ang="5400000" scaled="0"/>
                </a:gradFill>
                <a:cs typeface="Segoe UI" pitchFamily="34" charset="0"/>
              </a:rPr>
              <a:t>MAKES NO WARRANTIES, EXPRESS, IMPLIED OR STATUTORY, AS TO THE INFORMATION IN THIS PRESENTATION.</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0" y="3145040"/>
            <a:ext cx="3288506" cy="704445"/>
          </a:xfrm>
          <a:prstGeom prst="rect">
            <a:avLst/>
          </a:prstGeom>
        </p:spPr>
      </p:pic>
    </p:spTree>
    <p:extLst>
      <p:ext uri="{BB962C8B-B14F-4D97-AF65-F5344CB8AC3E}">
        <p14:creationId xmlns:p14="http://schemas.microsoft.com/office/powerpoint/2010/main" val="303740975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Slide_Color  2">
    <p:spTree>
      <p:nvGrpSpPr>
        <p:cNvPr id="1" name=""/>
        <p:cNvGrpSpPr/>
        <p:nvPr/>
      </p:nvGrpSpPr>
      <p:grpSpPr>
        <a:xfrm>
          <a:off x="0" y="0"/>
          <a:ext cx="0" cy="0"/>
          <a:chOff x="0" y="0"/>
          <a:chExt cx="0" cy="0"/>
        </a:xfrm>
      </p:grpSpPr>
      <p:sp>
        <p:nvSpPr>
          <p:cNvPr id="7" name="Text Placeholder 6"/>
          <p:cNvSpPr>
            <a:spLocks noGrp="1"/>
          </p:cNvSpPr>
          <p:nvPr>
            <p:ph type="body" sz="quarter" idx="11"/>
          </p:nvPr>
        </p:nvSpPr>
        <p:spPr>
          <a:xfrm>
            <a:off x="274638" y="5783263"/>
            <a:ext cx="11887200" cy="914400"/>
          </a:xfrm>
        </p:spPr>
        <p:txBody>
          <a:bodyPr lIns="182880" tIns="146304" rIns="182880" bIns="146304" anchor="b">
            <a:noAutofit/>
          </a:bodyPr>
          <a:lstStyle>
            <a:lvl1pPr>
              <a:defRPr sz="2000" baseline="0">
                <a:latin typeface="+mn-lt"/>
              </a:defRPr>
            </a:lvl1pPr>
          </a:lstStyle>
          <a:p>
            <a:pPr lvl="0"/>
            <a:r>
              <a:rPr lang="en-US" dirty="0" smtClean="0"/>
              <a:t>Click to edit Master text styles</a:t>
            </a:r>
            <a:endParaRPr lang="en-US" dirty="0"/>
          </a:p>
        </p:txBody>
      </p:sp>
      <p:sp>
        <p:nvSpPr>
          <p:cNvPr id="2" name="Title 1"/>
          <p:cNvSpPr>
            <a:spLocks noGrp="1"/>
          </p:cNvSpPr>
          <p:nvPr>
            <p:ph type="title" hasCustomPrompt="1"/>
          </p:nvPr>
        </p:nvSpPr>
        <p:spPr>
          <a:xfrm>
            <a:off x="274638" y="2125663"/>
            <a:ext cx="11887199" cy="912813"/>
          </a:xfrm>
        </p:spPr>
        <p:txBody>
          <a:bodyPr/>
          <a:lstStyle>
            <a:lvl1pPr>
              <a:defRPr sz="5400"/>
            </a:lvl1pPr>
          </a:lstStyle>
          <a:p>
            <a:r>
              <a:rPr lang="en-US" dirty="0" smtClean="0"/>
              <a:t>Click to edit master title style</a:t>
            </a:r>
            <a:endParaRPr lang="en-US" dirty="0"/>
          </a:p>
        </p:txBody>
      </p:sp>
    </p:spTree>
    <p:extLst>
      <p:ext uri="{BB962C8B-B14F-4D97-AF65-F5344CB8AC3E}">
        <p14:creationId xmlns:p14="http://schemas.microsoft.com/office/powerpoint/2010/main" val="289459523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mp; Content Layout">
    <p:spTree>
      <p:nvGrpSpPr>
        <p:cNvPr id="1" name=""/>
        <p:cNvGrpSpPr/>
        <p:nvPr/>
      </p:nvGrpSpPr>
      <p:grpSpPr>
        <a:xfrm>
          <a:off x="0" y="0"/>
          <a:ext cx="0" cy="0"/>
          <a:chOff x="0" y="0"/>
          <a:chExt cx="0" cy="0"/>
        </a:xfrm>
      </p:grpSpPr>
      <p:sp>
        <p:nvSpPr>
          <p:cNvPr id="3" name="Title 2"/>
          <p:cNvSpPr>
            <a:spLocks noGrp="1"/>
          </p:cNvSpPr>
          <p:nvPr>
            <p:ph type="title" hasCustomPrompt="1"/>
          </p:nvPr>
        </p:nvSpPr>
        <p:spPr/>
        <p:txBody>
          <a:bodyPr/>
          <a:lstStyle/>
          <a:p>
            <a:r>
              <a:rPr lang="en-US" dirty="0" smtClean="0"/>
              <a:t>Click to edit master title style</a:t>
            </a:r>
            <a:endParaRPr lang="en-US" dirty="0"/>
          </a:p>
        </p:txBody>
      </p:sp>
      <p:sp>
        <p:nvSpPr>
          <p:cNvPr id="5" name="Text Placeholder 4"/>
          <p:cNvSpPr>
            <a:spLocks noGrp="1"/>
          </p:cNvSpPr>
          <p:nvPr>
            <p:ph type="body" sz="quarter" idx="10"/>
          </p:nvPr>
        </p:nvSpPr>
        <p:spPr>
          <a:xfrm>
            <a:off x="274638" y="1211263"/>
            <a:ext cx="11887200" cy="548481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43182079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amp; Content 2">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3932238" y="2125663"/>
            <a:ext cx="8229601" cy="4572000"/>
          </a:xfrm>
        </p:spPr>
        <p:txBody>
          <a:bodyPr lIns="182880" tIns="146304" rIns="182880" bIns="146304">
            <a:noAutofit/>
          </a:bodyPr>
          <a:lstStyle>
            <a:lvl1pPr>
              <a:defRPr sz="3600"/>
            </a:lvl1pPr>
            <a:lvl2pPr>
              <a:defRPr sz="2800"/>
            </a:lvl2pPr>
            <a:lvl3pPr>
              <a:defRPr sz="2400"/>
            </a:lvl3pPr>
            <a:lvl4pPr>
              <a:defRPr sz="2000"/>
            </a:lvl4pPr>
            <a:lvl5pPr>
              <a:defRPr sz="18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Text Placeholder 6"/>
          <p:cNvSpPr>
            <a:spLocks noGrp="1"/>
          </p:cNvSpPr>
          <p:nvPr>
            <p:ph type="body" sz="quarter" idx="11"/>
          </p:nvPr>
        </p:nvSpPr>
        <p:spPr>
          <a:xfrm>
            <a:off x="274638" y="2125663"/>
            <a:ext cx="2743200" cy="4572000"/>
          </a:xfrm>
        </p:spPr>
        <p:txBody>
          <a:bodyPr lIns="182880" tIns="146304" rIns="182880" bIns="146304">
            <a:noAutofit/>
          </a:bodyPr>
          <a:lstStyle>
            <a:lvl1pPr algn="l" defTabSz="914166" rtl="0" eaLnBrk="1" latinLnBrk="0" hangingPunct="1">
              <a:spcBef>
                <a:spcPct val="0"/>
              </a:spcBef>
              <a:buNone/>
              <a:defRPr lang="en-US" sz="2400" kern="1200" dirty="0" smtClean="0">
                <a:gradFill>
                  <a:gsLst>
                    <a:gs pos="0">
                      <a:srgbClr val="505050"/>
                    </a:gs>
                    <a:gs pos="100000">
                      <a:srgbClr val="505050"/>
                    </a:gs>
                  </a:gsLst>
                  <a:lin ang="5400000" scaled="0"/>
                </a:gradFill>
                <a:latin typeface="+mn-lt"/>
                <a:ea typeface="+mj-ea"/>
                <a:cs typeface="+mj-cs"/>
              </a:defRPr>
            </a:lvl1pPr>
            <a:lvl2pPr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2pPr>
            <a:lvl3pPr marL="228541" indent="0"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3pPr>
            <a:lvl4pPr marL="457082" indent="0"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4pPr>
            <a:lvl5pPr marL="739586" indent="0" algn="l" defTabSz="914166" rtl="0" eaLnBrk="1" latinLnBrk="0" hangingPunct="1">
              <a:spcBef>
                <a:spcPct val="0"/>
              </a:spcBef>
              <a:buNone/>
              <a:defRPr lang="en-US" sz="1600" kern="1200" dirty="0">
                <a:gradFill>
                  <a:gsLst>
                    <a:gs pos="0">
                      <a:schemeClr val="tx1"/>
                    </a:gs>
                    <a:gs pos="100000">
                      <a:schemeClr val="tx1"/>
                    </a:gs>
                  </a:gsLst>
                  <a:lin ang="5400000" scaled="0"/>
                </a:gradFill>
                <a:latin typeface="+mn-lt"/>
                <a:ea typeface="+mj-ea"/>
                <a:cs typeface="+mj-cs"/>
              </a:defRPr>
            </a:lvl5pPr>
          </a:lstStyle>
          <a:p>
            <a:pPr lvl="0"/>
            <a:r>
              <a:rPr lang="en-US" dirty="0" smtClean="0"/>
              <a:t>Click to edit Master text styles</a:t>
            </a:r>
          </a:p>
        </p:txBody>
      </p:sp>
      <p:sp>
        <p:nvSpPr>
          <p:cNvPr id="3" name="Title 2"/>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93066656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xt Only_Large">
    <p:spTree>
      <p:nvGrpSpPr>
        <p:cNvPr id="1" name=""/>
        <p:cNvGrpSpPr/>
        <p:nvPr/>
      </p:nvGrpSpPr>
      <p:grpSpPr>
        <a:xfrm>
          <a:off x="0" y="0"/>
          <a:ext cx="0" cy="0"/>
          <a:chOff x="0" y="0"/>
          <a:chExt cx="0" cy="0"/>
        </a:xfrm>
      </p:grpSpPr>
      <p:sp>
        <p:nvSpPr>
          <p:cNvPr id="4" name="Title 3"/>
          <p:cNvSpPr>
            <a:spLocks noGrp="1"/>
          </p:cNvSpPr>
          <p:nvPr>
            <p:ph type="title" hasCustomPrompt="1"/>
          </p:nvPr>
        </p:nvSpPr>
        <p:spPr>
          <a:xfrm>
            <a:off x="1189039" y="2125663"/>
            <a:ext cx="10058400" cy="912813"/>
          </a:xfrm>
        </p:spPr>
        <p:txBody>
          <a:bodyPr/>
          <a:lstStyle>
            <a:lvl1pPr>
              <a:defRPr sz="3600"/>
            </a:lvl1pPr>
          </a:lstStyle>
          <a:p>
            <a:r>
              <a:rPr lang="en-US" dirty="0" smtClean="0"/>
              <a:t>Click to edit master title style</a:t>
            </a:r>
            <a:endParaRPr lang="en-US" dirty="0"/>
          </a:p>
        </p:txBody>
      </p:sp>
    </p:spTree>
    <p:extLst>
      <p:ext uri="{BB962C8B-B14F-4D97-AF65-F5344CB8AC3E}">
        <p14:creationId xmlns:p14="http://schemas.microsoft.com/office/powerpoint/2010/main" val="18813881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mp; Content Layout">
    <p:spTree>
      <p:nvGrpSpPr>
        <p:cNvPr id="1" name=""/>
        <p:cNvGrpSpPr/>
        <p:nvPr/>
      </p:nvGrpSpPr>
      <p:grpSpPr>
        <a:xfrm>
          <a:off x="0" y="0"/>
          <a:ext cx="0" cy="0"/>
          <a:chOff x="0" y="0"/>
          <a:chExt cx="0" cy="0"/>
        </a:xfrm>
      </p:grpSpPr>
      <p:sp>
        <p:nvSpPr>
          <p:cNvPr id="3" name="Title 2"/>
          <p:cNvSpPr>
            <a:spLocks noGrp="1"/>
          </p:cNvSpPr>
          <p:nvPr>
            <p:ph type="title" hasCustomPrompt="1"/>
          </p:nvPr>
        </p:nvSpPr>
        <p:spPr/>
        <p:txBody>
          <a:bodyPr/>
          <a:lstStyle/>
          <a:p>
            <a:r>
              <a:rPr lang="en-US" dirty="0" smtClean="0"/>
              <a:t>Click to edit master title style</a:t>
            </a:r>
            <a:endParaRPr lang="en-US" dirty="0"/>
          </a:p>
        </p:txBody>
      </p:sp>
      <p:sp>
        <p:nvSpPr>
          <p:cNvPr id="5" name="Text Placeholder 4"/>
          <p:cNvSpPr>
            <a:spLocks noGrp="1"/>
          </p:cNvSpPr>
          <p:nvPr>
            <p:ph type="body" sz="quarter" idx="10"/>
          </p:nvPr>
        </p:nvSpPr>
        <p:spPr>
          <a:xfrm>
            <a:off x="274638" y="1211263"/>
            <a:ext cx="11887200" cy="548481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62451225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2125663"/>
            <a:ext cx="2743200" cy="4570412"/>
          </a:xfrm>
        </p:spPr>
        <p:txBody>
          <a:bodyPr vert="horz" lIns="182880" tIns="146304" rIns="182880" bIns="146304" rtlCol="0">
            <a:noAutofit/>
          </a:bodyPr>
          <a:lstStyle>
            <a:lvl1pPr>
              <a:defRPr lang="en-US" sz="2400" dirty="0" smtClean="0">
                <a:latin typeface="+mn-lt"/>
                <a:ea typeface="+mj-ea"/>
                <a:cs typeface="+mj-cs"/>
              </a:defRPr>
            </a:lvl1pPr>
          </a:lstStyle>
          <a:p>
            <a:pPr lvl="0">
              <a:spcBef>
                <a:spcPct val="0"/>
              </a:spcBef>
            </a:pPr>
            <a:r>
              <a:rPr lang="en-US" dirty="0" smtClean="0"/>
              <a:t>Click to edit Master text styles</a:t>
            </a:r>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6212324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1263"/>
            <a:ext cx="2743200" cy="5484812"/>
          </a:xfrm>
        </p:spPr>
        <p:txBody>
          <a:bodyPr lIns="182880" tIns="146304" rIns="182880" bIns="146304"/>
          <a:lstStyle>
            <a:lvl1pPr>
              <a:defRPr lang="en-US" sz="2400" kern="1200" dirty="0" smtClean="0">
                <a:gradFill>
                  <a:gsLst>
                    <a:gs pos="0">
                      <a:srgbClr val="505050"/>
                    </a:gs>
                    <a:gs pos="100000">
                      <a:srgbClr val="505050"/>
                    </a:gs>
                  </a:gsLst>
                  <a:lin ang="5400000" scaled="0"/>
                </a:gradFill>
                <a:latin typeface="+mn-lt"/>
                <a:ea typeface="+mj-ea"/>
                <a:cs typeface="+mj-cs"/>
              </a:defRPr>
            </a:lvl1pPr>
          </a:lstStyle>
          <a:p>
            <a:pPr marL="0" lvl="0" indent="0" algn="l" defTabSz="914166" rtl="0" eaLnBrk="1" latinLnBrk="0" hangingPunct="1">
              <a:spcBef>
                <a:spcPct val="0"/>
              </a:spcBef>
              <a:buFont typeface="Arial" pitchFamily="34" charset="0"/>
              <a:buNone/>
            </a:pPr>
            <a:r>
              <a:rPr lang="en-US" dirty="0" smtClean="0"/>
              <a:t>Click to edit Master text styles</a:t>
            </a:r>
          </a:p>
        </p:txBody>
      </p:sp>
    </p:spTree>
    <p:extLst>
      <p:ext uri="{BB962C8B-B14F-4D97-AF65-F5344CB8AC3E}">
        <p14:creationId xmlns:p14="http://schemas.microsoft.com/office/powerpoint/2010/main" val="50518043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wrap="square" lIns="182880" tIns="146304" rIns="182880" bIns="146304" anchor="ctr">
            <a:noAutofit/>
          </a:bodyPr>
          <a:lstStyle>
            <a:lvl1pPr>
              <a:lnSpc>
                <a:spcPct val="95000"/>
              </a:lnSpc>
              <a:spcBef>
                <a:spcPts val="0"/>
              </a:spcBef>
              <a:spcAft>
                <a:spcPts val="1632"/>
              </a:spcAft>
              <a:defRPr lang="en-US" sz="3600" kern="1200" dirty="0" smtClean="0">
                <a:gradFill>
                  <a:gsLst>
                    <a:gs pos="0">
                      <a:srgbClr val="505050"/>
                    </a:gs>
                    <a:gs pos="100000">
                      <a:srgbClr val="505050"/>
                    </a:gs>
                  </a:gsLst>
                  <a:lin ang="5400000" scaled="0"/>
                </a:gradFill>
                <a:latin typeface="+mj-lt"/>
                <a:ea typeface="+mn-ea"/>
                <a:cs typeface="+mn-cs"/>
              </a:defRPr>
            </a:lvl1pPr>
            <a:lvl2pPr>
              <a:lnSpc>
                <a:spcPct val="100000"/>
              </a:lnSpc>
              <a:spcBef>
                <a:spcPts val="816"/>
              </a:spcBef>
              <a:defRPr sz="1900">
                <a:solidFill>
                  <a:srgbClr val="FFFFFF"/>
                </a:solidFill>
              </a:defRPr>
            </a:lvl2pPr>
            <a:lvl3pPr>
              <a:lnSpc>
                <a:spcPct val="100000"/>
              </a:lnSpc>
              <a:spcBef>
                <a:spcPts val="816"/>
              </a:spcBef>
              <a:defRPr sz="1900">
                <a:solidFill>
                  <a:srgbClr val="FFFFFF"/>
                </a:solidFill>
              </a:defRPr>
            </a:lvl3pPr>
            <a:lvl4pPr>
              <a:lnSpc>
                <a:spcPct val="100000"/>
              </a:lnSpc>
              <a:spcBef>
                <a:spcPts val="816"/>
              </a:spcBef>
              <a:defRPr sz="1900">
                <a:solidFill>
                  <a:srgbClr val="FFFFFF"/>
                </a:solidFill>
              </a:defRPr>
            </a:lvl4pPr>
            <a:lvl5pPr>
              <a:lnSpc>
                <a:spcPct val="100000"/>
              </a:lnSpc>
              <a:spcBef>
                <a:spcPts val="816"/>
              </a:spcBef>
              <a:defRPr sz="1900">
                <a:solidFill>
                  <a:srgbClr val="FFFFFF"/>
                </a:solidFill>
              </a:defRPr>
            </a:lvl5pPr>
          </a:lstStyle>
          <a:p>
            <a:pPr marL="0" lvl="0" indent="0" algn="l" defTabSz="914166" rtl="0" eaLnBrk="1" latinLnBrk="0" hangingPunct="1">
              <a:spcBef>
                <a:spcPct val="20000"/>
              </a:spcBef>
              <a:buFont typeface="Arial" pitchFamily="34" charset="0"/>
              <a:buNone/>
            </a:pPr>
            <a:r>
              <a:rPr lang="en-US" dirty="0" smtClean="0"/>
              <a:t>Click to edit Master text styles</a:t>
            </a:r>
          </a:p>
        </p:txBody>
      </p:sp>
      <p:sp>
        <p:nvSpPr>
          <p:cNvPr id="15" name="Title 1"/>
          <p:cNvSpPr>
            <a:spLocks noGrp="1"/>
          </p:cNvSpPr>
          <p:nvPr>
            <p:ph type="ctrTitle" hasCustomPrompt="1"/>
          </p:nvPr>
        </p:nvSpPr>
        <p:spPr>
          <a:xfrm>
            <a:off x="274638" y="1218558"/>
            <a:ext cx="4572000" cy="4557415"/>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969696">
              <a:alpha val="80000"/>
            </a:srgbClr>
          </a:solidFill>
          <a:ln>
            <a:noFill/>
          </a:ln>
          <a:extLst/>
        </p:spPr>
        <p:txBody>
          <a:bodyPr vert="horz" wrap="square" lIns="248654" tIns="0" rIns="248654" bIns="0" numCol="1" anchor="ctr" anchorCtr="0" compatLnSpc="1">
            <a:prstTxWarp prst="textNoShape">
              <a:avLst/>
            </a:prstTxWarp>
            <a:noAutofit/>
          </a:bodyPr>
          <a:lstStyle>
            <a:lvl1pPr>
              <a:lnSpc>
                <a:spcPct val="95000"/>
              </a:lnSpc>
              <a:defRPr lang="en-US" sz="4400"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4169633820"/>
      </p:ext>
    </p:extLst>
  </p:cSld>
  <p:clrMapOvr>
    <a:masterClrMapping/>
  </p:clrMapOvr>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vert="horz" wrap="square" lIns="182880" tIns="146304" rIns="182880" bIns="146304" rtlCol="0" anchor="ctr">
            <a:noAutofit/>
          </a:bodyPr>
          <a:lstStyle>
            <a:lvl1pPr>
              <a:defRPr lang="en-US" sz="3600" kern="1200" dirty="0" smtClean="0">
                <a:gradFill>
                  <a:gsLst>
                    <a:gs pos="0">
                      <a:srgbClr val="505050"/>
                    </a:gs>
                    <a:gs pos="100000">
                      <a:srgbClr val="505050"/>
                    </a:gs>
                  </a:gsLst>
                  <a:lin ang="5400000" scaled="0"/>
                </a:gradFill>
                <a:latin typeface="+mj-lt"/>
                <a:ea typeface="+mn-ea"/>
                <a:cs typeface="+mn-cs"/>
              </a:defRPr>
            </a:lvl1pPr>
          </a:lstStyle>
          <a:p>
            <a:pPr marL="0" lvl="0" indent="0" algn="l" defTabSz="914166" rtl="0" eaLnBrk="1" latinLnBrk="0" hangingPunct="1">
              <a:spcBef>
                <a:spcPct val="20000"/>
              </a:spcBef>
              <a:spcAft>
                <a:spcPts val="1632"/>
              </a:spcAft>
              <a:buFont typeface="Arial" pitchFamily="34" charset="0"/>
              <a:buNone/>
            </a:pPr>
            <a:r>
              <a:rPr lang="en-US" dirty="0" smtClean="0"/>
              <a:t>Click to edit Master text styles</a:t>
            </a:r>
          </a:p>
        </p:txBody>
      </p:sp>
      <p:sp>
        <p:nvSpPr>
          <p:cNvPr id="15" name="Title 1"/>
          <p:cNvSpPr>
            <a:spLocks noGrp="1"/>
          </p:cNvSpPr>
          <p:nvPr>
            <p:ph type="ctrTitle" hasCustomPrompt="1"/>
          </p:nvPr>
        </p:nvSpPr>
        <p:spPr>
          <a:xfrm>
            <a:off x="274639" y="1211263"/>
            <a:ext cx="4586632" cy="4572000"/>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969696">
              <a:alpha val="80000"/>
            </a:srgbClr>
          </a:solidFill>
          <a:ln>
            <a:noFill/>
          </a:ln>
          <a:extLst/>
        </p:spPr>
        <p:txBody>
          <a:bodyPr vert="horz" wrap="square" lIns="248654" tIns="0" rIns="248654" bIns="0" numCol="1" anchor="ctr" anchorCtr="0" compatLnSpc="1">
            <a:prstTxWarp prst="textNoShape">
              <a:avLst/>
            </a:prstTxWarp>
            <a:noAutofit/>
          </a:bodyPr>
          <a:lstStyle>
            <a:lvl1pPr>
              <a:lnSpc>
                <a:spcPct val="95000"/>
              </a:lnSpc>
              <a:defRPr lang="en-US" sz="4400" kern="1200" dirty="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
        <p:nvSpPr>
          <p:cNvPr id="6" name="Text Placeholder 8"/>
          <p:cNvSpPr>
            <a:spLocks noGrp="1"/>
          </p:cNvSpPr>
          <p:nvPr>
            <p:ph type="body" sz="quarter" idx="16" hasCustomPrompt="1"/>
          </p:nvPr>
        </p:nvSpPr>
        <p:spPr>
          <a:xfrm>
            <a:off x="274641" y="296864"/>
            <a:ext cx="11887199" cy="914400"/>
          </a:xfrm>
        </p:spPr>
        <p:txBody>
          <a:bodyPr vert="horz" lIns="182880" tIns="45720" rIns="182880" bIns="45720" rtlCol="0" anchor="t">
            <a:noAutofit/>
          </a:bodyPr>
          <a:lstStyle>
            <a:lvl1pPr>
              <a:defRPr lang="en-US" sz="4800" dirty="0" smtClean="0">
                <a:ea typeface="+mj-ea"/>
                <a:cs typeface="+mj-cs"/>
              </a:defRPr>
            </a:lvl1pPr>
          </a:lstStyle>
          <a:p>
            <a:pPr lvl="0">
              <a:spcBef>
                <a:spcPct val="0"/>
              </a:spcBef>
            </a:pPr>
            <a:r>
              <a:rPr lang="en-US" dirty="0" smtClean="0"/>
              <a:t>Click to edit master text styles</a:t>
            </a:r>
          </a:p>
        </p:txBody>
      </p:sp>
    </p:spTree>
    <p:extLst>
      <p:ext uri="{BB962C8B-B14F-4D97-AF65-F5344CB8AC3E}">
        <p14:creationId xmlns:p14="http://schemas.microsoft.com/office/powerpoint/2010/main" val="1994973559"/>
      </p:ext>
    </p:extLst>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vert="horz" wrap="square" lIns="182880" tIns="146304" rIns="182880" bIns="146304" rtlCol="0" anchor="ctr">
            <a:noAutofit/>
          </a:bodyPr>
          <a:lstStyle>
            <a:lvl1pPr>
              <a:defRPr lang="en-US" sz="3600" kern="1200" dirty="0" smtClean="0">
                <a:gradFill>
                  <a:gsLst>
                    <a:gs pos="0">
                      <a:srgbClr val="505050"/>
                    </a:gs>
                    <a:gs pos="100000">
                      <a:srgbClr val="505050"/>
                    </a:gs>
                  </a:gsLst>
                  <a:lin ang="5400000" scaled="0"/>
                </a:gradFill>
                <a:latin typeface="+mj-lt"/>
                <a:ea typeface="+mn-ea"/>
                <a:cs typeface="+mn-cs"/>
              </a:defRPr>
            </a:lvl1pPr>
          </a:lstStyle>
          <a:p>
            <a:pPr marL="0" lvl="0" indent="0" algn="l" defTabSz="914166" rtl="0" eaLnBrk="1" latinLnBrk="0" hangingPunct="1">
              <a:spcBef>
                <a:spcPct val="20000"/>
              </a:spcBef>
              <a:buFont typeface="Arial" pitchFamily="34" charset="0"/>
              <a:buNone/>
            </a:pPr>
            <a:r>
              <a:rPr lang="en-US" dirty="0" smtClean="0"/>
              <a:t>Click to edit Master text styles</a:t>
            </a:r>
          </a:p>
        </p:txBody>
      </p:sp>
      <p:sp>
        <p:nvSpPr>
          <p:cNvPr id="7" name="Picture Placeholder 12"/>
          <p:cNvSpPr>
            <a:spLocks noGrp="1"/>
          </p:cNvSpPr>
          <p:nvPr>
            <p:ph type="pic" sz="quarter" idx="16"/>
          </p:nvPr>
        </p:nvSpPr>
        <p:spPr>
          <a:xfrm>
            <a:off x="274638" y="1211266"/>
            <a:ext cx="4572000" cy="4557415"/>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1"/>
          <a:lstStyle/>
          <a:p>
            <a:r>
              <a:rPr lang="en-US" dirty="0" smtClean="0"/>
              <a:t>Drag picture to placeholder or click icon to add</a:t>
            </a:r>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719219185"/>
      </p:ext>
    </p:extLst>
  </p:cSld>
  <p:clrMapOvr>
    <a:masterClrMapping/>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Title &amp; Content_with Subtitl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417067333"/>
      </p:ext>
    </p:extLst>
  </p:cSld>
  <p:clrMapOvr>
    <a:masterClrMapping/>
  </p:clrMapOvr>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11798205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74638" y="2307518"/>
            <a:ext cx="1563194" cy="323299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dirty="0" smtClean="0"/>
              <a:t>Drag picture to placeholder or click icon to add</a:t>
            </a:r>
          </a:p>
          <a:p>
            <a:endParaRPr lang="en-US" dirty="0"/>
          </a:p>
        </p:txBody>
      </p:sp>
      <p:sp>
        <p:nvSpPr>
          <p:cNvPr id="8" name="Picture Placeholder 12"/>
          <p:cNvSpPr>
            <a:spLocks noGrp="1"/>
          </p:cNvSpPr>
          <p:nvPr>
            <p:ph type="pic" sz="quarter" idx="18"/>
          </p:nvPr>
        </p:nvSpPr>
        <p:spPr>
          <a:xfrm>
            <a:off x="4745014" y="2301239"/>
            <a:ext cx="3232905" cy="3245549"/>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600"/>
            </a:lvl1pPr>
          </a:lstStyle>
          <a:p>
            <a:r>
              <a:rPr lang="en-US" dirty="0" smtClean="0"/>
              <a:t>Drag picture to placeholder or click icon to add</a:t>
            </a:r>
            <a:endParaRPr lang="en-US" dirty="0"/>
          </a:p>
        </p:txBody>
      </p:sp>
      <p:sp>
        <p:nvSpPr>
          <p:cNvPr id="9" name="Picture Placeholder 12"/>
          <p:cNvSpPr>
            <a:spLocks noGrp="1"/>
          </p:cNvSpPr>
          <p:nvPr>
            <p:ph type="pic" sz="quarter" idx="19"/>
          </p:nvPr>
        </p:nvSpPr>
        <p:spPr>
          <a:xfrm>
            <a:off x="8258122" y="2302035"/>
            <a:ext cx="3903716" cy="324396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600"/>
            </a:lvl1pPr>
          </a:lstStyle>
          <a:p>
            <a:r>
              <a:rPr lang="en-US" dirty="0" smtClean="0"/>
              <a:t>Drag picture to placeholder or click icon to add</a:t>
            </a:r>
            <a:endParaRPr lang="en-US" dirty="0"/>
          </a:p>
        </p:txBody>
      </p:sp>
      <p:sp>
        <p:nvSpPr>
          <p:cNvPr id="10" name="Picture Placeholder 12"/>
          <p:cNvSpPr>
            <a:spLocks noGrp="1"/>
          </p:cNvSpPr>
          <p:nvPr>
            <p:ph type="pic" sz="quarter" idx="20"/>
          </p:nvPr>
        </p:nvSpPr>
        <p:spPr>
          <a:xfrm>
            <a:off x="2118039" y="2301050"/>
            <a:ext cx="2346769" cy="3245927"/>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dirty="0" smtClean="0"/>
              <a:t>Drag picture to placeholder or click icon to add</a:t>
            </a:r>
          </a:p>
          <a:p>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745927631"/>
      </p:ext>
    </p:extLst>
  </p:cSld>
  <p:clrMapOvr>
    <a:masterClrMapping/>
  </p:clrMapOvr>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Ref idx="1001">
        <a:schemeClr val="bg1"/>
      </p:bgRef>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49"/>
            <a:ext cx="11887200" cy="4570413"/>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smtClean="0"/>
              <a:t>Click to edit Master title style</a:t>
            </a:r>
            <a:endParaRPr lang="en-US" dirty="0"/>
          </a:p>
        </p:txBody>
      </p:sp>
    </p:spTree>
    <p:extLst>
      <p:ext uri="{BB962C8B-B14F-4D97-AF65-F5344CB8AC3E}">
        <p14:creationId xmlns:p14="http://schemas.microsoft.com/office/powerpoint/2010/main" val="291637859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Black Notes slide Layout">
    <p:bg bwMode="black">
      <p:bgRef idx="1001">
        <a:schemeClr val="bg1"/>
      </p:bgRef>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49"/>
            <a:ext cx="11887200" cy="5483225"/>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smtClean="0"/>
              <a:t>Click to edit Master title style</a:t>
            </a:r>
            <a:endParaRPr lang="en-US" dirty="0"/>
          </a:p>
        </p:txBody>
      </p:sp>
    </p:spTree>
    <p:extLst>
      <p:ext uri="{BB962C8B-B14F-4D97-AF65-F5344CB8AC3E}">
        <p14:creationId xmlns:p14="http://schemas.microsoft.com/office/powerpoint/2010/main" val="291518576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Content 2">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3932238" y="2125663"/>
            <a:ext cx="8229601" cy="4572000"/>
          </a:xfrm>
        </p:spPr>
        <p:txBody>
          <a:bodyPr lIns="182880" tIns="146304" rIns="182880" bIns="146304">
            <a:noAutofit/>
          </a:bodyPr>
          <a:lstStyle>
            <a:lvl1pPr>
              <a:defRPr sz="3600"/>
            </a:lvl1pPr>
            <a:lvl2pPr>
              <a:defRPr sz="2800"/>
            </a:lvl2pPr>
            <a:lvl3pPr>
              <a:defRPr sz="2400"/>
            </a:lvl3pPr>
            <a:lvl4pPr>
              <a:defRPr sz="2000"/>
            </a:lvl4pPr>
            <a:lvl5pPr>
              <a:defRPr sz="18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274638" y="2125663"/>
            <a:ext cx="2743200" cy="4572000"/>
          </a:xfrm>
        </p:spPr>
        <p:txBody>
          <a:bodyPr lIns="182880" tIns="146304" rIns="182880" bIns="146304">
            <a:noAutofit/>
          </a:bodyPr>
          <a:lstStyle>
            <a:lvl1pPr algn="l" defTabSz="914166" rtl="0" eaLnBrk="1" latinLnBrk="0" hangingPunct="1">
              <a:spcBef>
                <a:spcPct val="0"/>
              </a:spcBef>
              <a:buNone/>
              <a:defRPr lang="en-US" sz="2400" kern="1200" dirty="0" smtClean="0">
                <a:gradFill>
                  <a:gsLst>
                    <a:gs pos="0">
                      <a:schemeClr val="tx1"/>
                    </a:gs>
                    <a:gs pos="100000">
                      <a:schemeClr val="tx1"/>
                    </a:gs>
                  </a:gsLst>
                  <a:lin ang="5400000" scaled="0"/>
                </a:gradFill>
                <a:latin typeface="+mn-lt"/>
                <a:ea typeface="+mj-ea"/>
                <a:cs typeface="+mj-cs"/>
              </a:defRPr>
            </a:lvl1pPr>
            <a:lvl2pPr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2pPr>
            <a:lvl3pPr marL="228541" indent="0"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3pPr>
            <a:lvl4pPr marL="457082" indent="0"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4pPr>
            <a:lvl5pPr marL="739586" indent="0" algn="l" defTabSz="914166" rtl="0" eaLnBrk="1" latinLnBrk="0" hangingPunct="1">
              <a:spcBef>
                <a:spcPct val="0"/>
              </a:spcBef>
              <a:buNone/>
              <a:defRPr lang="en-US" sz="1600" kern="1200" dirty="0">
                <a:gradFill>
                  <a:gsLst>
                    <a:gs pos="0">
                      <a:schemeClr val="tx1"/>
                    </a:gs>
                    <a:gs pos="100000">
                      <a:schemeClr val="tx1"/>
                    </a:gs>
                  </a:gsLst>
                  <a:lin ang="5400000" scaled="0"/>
                </a:gradFill>
                <a:latin typeface="+mn-lt"/>
                <a:ea typeface="+mj-ea"/>
                <a:cs typeface="+mj-cs"/>
              </a:defRPr>
            </a:lvl5pPr>
          </a:lstStyle>
          <a:p>
            <a:pPr lvl="0"/>
            <a:r>
              <a:rPr lang="en-US" smtClean="0"/>
              <a:t>Click to edit Master text styles</a:t>
            </a:r>
          </a:p>
        </p:txBody>
      </p:sp>
      <p:sp>
        <p:nvSpPr>
          <p:cNvPr id="3" name="Title 2"/>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55169769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ode Slide">
    <p:spTree>
      <p:nvGrpSpPr>
        <p:cNvPr id="1" name=""/>
        <p:cNvGrpSpPr/>
        <p:nvPr/>
      </p:nvGrpSpPr>
      <p:grpSpPr>
        <a:xfrm>
          <a:off x="0" y="0"/>
          <a:ext cx="0" cy="0"/>
          <a:chOff x="0" y="0"/>
          <a:chExt cx="0" cy="0"/>
        </a:xfrm>
      </p:grpSpPr>
      <p:sp>
        <p:nvSpPr>
          <p:cNvPr id="5" name="Content Placeholder 4"/>
          <p:cNvSpPr>
            <a:spLocks noGrp="1"/>
          </p:cNvSpPr>
          <p:nvPr>
            <p:ph sz="quarter" idx="14"/>
          </p:nvPr>
        </p:nvSpPr>
        <p:spPr>
          <a:xfrm>
            <a:off x="274638" y="2125663"/>
            <a:ext cx="11887200" cy="4572000"/>
          </a:xfrm>
        </p:spPr>
        <p:txBody>
          <a:bodyPr>
            <a:normAutofit/>
          </a:bodyPr>
          <a:lstStyle>
            <a:lvl1pPr>
              <a:spcAft>
                <a:spcPts val="816"/>
              </a:spcAft>
              <a:defRPr sz="2400">
                <a:latin typeface="Consolas" pitchFamily="49" charset="0"/>
                <a:cs typeface="Consolas" pitchFamily="49" charset="0"/>
              </a:defRPr>
            </a:lvl1pPr>
            <a:lvl2pPr>
              <a:spcAft>
                <a:spcPts val="816"/>
              </a:spcAft>
              <a:defRPr sz="2400">
                <a:latin typeface="Consolas" pitchFamily="49" charset="0"/>
                <a:cs typeface="Consolas" pitchFamily="49" charset="0"/>
              </a:defRPr>
            </a:lvl2pPr>
            <a:lvl3pPr>
              <a:spcAft>
                <a:spcPts val="816"/>
              </a:spcAft>
              <a:defRPr sz="2400">
                <a:latin typeface="Consolas" pitchFamily="49" charset="0"/>
                <a:cs typeface="Consolas" pitchFamily="49" charset="0"/>
              </a:defRPr>
            </a:lvl3pPr>
          </a:lstStyle>
          <a:p>
            <a:pPr lvl="0"/>
            <a:r>
              <a:rPr lang="en-US" dirty="0" smtClean="0"/>
              <a:t>Click to edit Master text styles</a:t>
            </a:r>
          </a:p>
          <a:p>
            <a:pPr lvl="1"/>
            <a:r>
              <a:rPr lang="en-US" dirty="0" smtClean="0"/>
              <a:t>Second level</a:t>
            </a:r>
          </a:p>
          <a:p>
            <a:pPr lvl="2"/>
            <a:r>
              <a:rPr lang="en-US" dirty="0" smtClean="0"/>
              <a:t>Third level</a:t>
            </a:r>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2452880295"/>
      </p:ext>
    </p:extLst>
  </p:cSld>
  <p:clrMapOvr>
    <a:masterClrMapping/>
  </p:clrMapOvr>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Logo on Background">
    <p:spTree>
      <p:nvGrpSpPr>
        <p:cNvPr id="1" name=""/>
        <p:cNvGrpSpPr/>
        <p:nvPr/>
      </p:nvGrpSpPr>
      <p:grpSpPr>
        <a:xfrm>
          <a:off x="0" y="0"/>
          <a:ext cx="0" cy="0"/>
          <a:chOff x="0" y="0"/>
          <a:chExt cx="0" cy="0"/>
        </a:xfrm>
      </p:grpSpPr>
      <p:sp>
        <p:nvSpPr>
          <p:cNvPr id="3" name="Text Box 3"/>
          <p:cNvSpPr txBox="1">
            <a:spLocks noChangeArrowheads="1"/>
          </p:cNvSpPr>
          <p:nvPr userDrawn="1"/>
        </p:nvSpPr>
        <p:spPr bwMode="blackWhite">
          <a:xfrm>
            <a:off x="273050" y="6079032"/>
            <a:ext cx="11888787" cy="618631"/>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rgbClr val="505050"/>
                    </a:gs>
                    <a:gs pos="100000">
                      <a:srgbClr val="505050"/>
                    </a:gs>
                  </a:gsLst>
                  <a:lin ang="5400000" scaled="0"/>
                </a:gradFill>
                <a:cs typeface="Segoe UI" pitchFamily="34" charset="0"/>
              </a:rPr>
              <a:t>© 2012 Microsoft Corporation. All rights reserved. Microsoft, Windows, Windows Vista and other product names are or may be registered trademarks and/or trademarks in the U.S. and/or other countries.</a:t>
            </a:r>
          </a:p>
          <a:p>
            <a:pPr defTabSz="932290" eaLnBrk="0" hangingPunct="0"/>
            <a:r>
              <a:rPr lang="en-US" sz="700" dirty="0">
                <a:gradFill>
                  <a:gsLst>
                    <a:gs pos="0">
                      <a:srgbClr val="505050"/>
                    </a:gs>
                    <a:gs pos="100000">
                      <a:srgbClr val="505050"/>
                    </a:gs>
                  </a:gsLst>
                  <a:lin ang="5400000" scaled="0"/>
                </a:gradFill>
                <a:cs typeface="Segoe UI" pitchFamily="34" charset="0"/>
              </a:rPr>
              <a:t>The information herein is for informational purposes only and represents the current view of Microsoft Corporation as of the date of this presentation</a:t>
            </a:r>
            <a:r>
              <a:rPr lang="en-US" sz="700" dirty="0" smtClean="0">
                <a:gradFill>
                  <a:gsLst>
                    <a:gs pos="0">
                      <a:srgbClr val="505050"/>
                    </a:gs>
                    <a:gs pos="100000">
                      <a:srgbClr val="505050"/>
                    </a:gs>
                  </a:gsLst>
                  <a:lin ang="5400000" scaled="0"/>
                </a:gradFill>
                <a:cs typeface="Segoe UI" pitchFamily="34" charset="0"/>
              </a:rPr>
              <a:t>. Because </a:t>
            </a:r>
            <a:r>
              <a:rPr lang="en-US" sz="700" dirty="0">
                <a:gradFill>
                  <a:gsLst>
                    <a:gs pos="0">
                      <a:srgbClr val="505050"/>
                    </a:gs>
                    <a:gs pos="100000">
                      <a:srgbClr val="505050"/>
                    </a:gs>
                  </a:gsLst>
                  <a:lin ang="5400000" scaled="0"/>
                </a:gradFill>
                <a:cs typeface="Segoe UI" pitchFamily="34" charset="0"/>
              </a:rPr>
              <a:t>Microsoft must respond to changing market conditions, it should not be interpreted to be a commitment on the part of Microsoft, and Microsoft cannot guarantee the accuracy of any information provided after the date of this presentation</a:t>
            </a:r>
            <a:r>
              <a:rPr lang="en-US" sz="700" dirty="0" smtClean="0">
                <a:gradFill>
                  <a:gsLst>
                    <a:gs pos="0">
                      <a:srgbClr val="505050"/>
                    </a:gs>
                    <a:gs pos="100000">
                      <a:srgbClr val="505050"/>
                    </a:gs>
                  </a:gsLst>
                  <a:lin ang="5400000" scaled="0"/>
                </a:gradFill>
                <a:cs typeface="Segoe UI" pitchFamily="34" charset="0"/>
              </a:rPr>
              <a:t>. MICROSOFT </a:t>
            </a:r>
            <a:r>
              <a:rPr lang="en-US" sz="700" dirty="0">
                <a:gradFill>
                  <a:gsLst>
                    <a:gs pos="0">
                      <a:srgbClr val="505050"/>
                    </a:gs>
                    <a:gs pos="100000">
                      <a:srgbClr val="505050"/>
                    </a:gs>
                  </a:gsLst>
                  <a:lin ang="5400000" scaled="0"/>
                </a:gradFill>
                <a:cs typeface="Segoe UI" pitchFamily="34" charset="0"/>
              </a:rPr>
              <a:t>MAKES NO WARRANTIES, EXPRESS, IMPLIED OR STATUTORY, AS TO THE INFORMATION IN THIS PRESENTATION.</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0" y="3146270"/>
            <a:ext cx="3288506" cy="701984"/>
          </a:xfrm>
          <a:prstGeom prst="rect">
            <a:avLst/>
          </a:prstGeom>
        </p:spPr>
      </p:pic>
    </p:spTree>
    <p:extLst>
      <p:ext uri="{BB962C8B-B14F-4D97-AF65-F5344CB8AC3E}">
        <p14:creationId xmlns:p14="http://schemas.microsoft.com/office/powerpoint/2010/main" val="83273385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Slide_Color  2">
    <p:spTree>
      <p:nvGrpSpPr>
        <p:cNvPr id="1" name=""/>
        <p:cNvGrpSpPr/>
        <p:nvPr/>
      </p:nvGrpSpPr>
      <p:grpSpPr>
        <a:xfrm>
          <a:off x="0" y="0"/>
          <a:ext cx="0" cy="0"/>
          <a:chOff x="0" y="0"/>
          <a:chExt cx="0" cy="0"/>
        </a:xfrm>
      </p:grpSpPr>
      <p:sp>
        <p:nvSpPr>
          <p:cNvPr id="7" name="Text Placeholder 6"/>
          <p:cNvSpPr>
            <a:spLocks noGrp="1"/>
          </p:cNvSpPr>
          <p:nvPr>
            <p:ph type="body" sz="quarter" idx="11"/>
          </p:nvPr>
        </p:nvSpPr>
        <p:spPr>
          <a:xfrm>
            <a:off x="274638" y="5783263"/>
            <a:ext cx="11887200" cy="914400"/>
          </a:xfrm>
        </p:spPr>
        <p:txBody>
          <a:bodyPr lIns="182880" tIns="146304" rIns="182880" bIns="146304" anchor="b">
            <a:noAutofit/>
          </a:bodyPr>
          <a:lstStyle>
            <a:lvl1pPr>
              <a:defRPr sz="2000" baseline="0">
                <a:latin typeface="+mn-lt"/>
              </a:defRPr>
            </a:lvl1pPr>
          </a:lstStyle>
          <a:p>
            <a:pPr lvl="0"/>
            <a:r>
              <a:rPr lang="en-US" dirty="0" smtClean="0"/>
              <a:t>Click to edit Master text styles</a:t>
            </a:r>
            <a:endParaRPr lang="en-US" dirty="0"/>
          </a:p>
        </p:txBody>
      </p:sp>
      <p:sp>
        <p:nvSpPr>
          <p:cNvPr id="2" name="Title 1"/>
          <p:cNvSpPr>
            <a:spLocks noGrp="1"/>
          </p:cNvSpPr>
          <p:nvPr>
            <p:ph type="title" hasCustomPrompt="1"/>
          </p:nvPr>
        </p:nvSpPr>
        <p:spPr>
          <a:xfrm>
            <a:off x="274638" y="2125663"/>
            <a:ext cx="11887199" cy="912813"/>
          </a:xfrm>
        </p:spPr>
        <p:txBody>
          <a:bodyPr/>
          <a:lstStyle>
            <a:lvl1pPr>
              <a:defRPr sz="5400"/>
            </a:lvl1pPr>
          </a:lstStyle>
          <a:p>
            <a:r>
              <a:rPr lang="en-US" dirty="0" smtClean="0"/>
              <a:t>Click to edit master title style</a:t>
            </a:r>
            <a:endParaRPr lang="en-US" dirty="0"/>
          </a:p>
        </p:txBody>
      </p:sp>
    </p:spTree>
    <p:extLst>
      <p:ext uri="{BB962C8B-B14F-4D97-AF65-F5344CB8AC3E}">
        <p14:creationId xmlns:p14="http://schemas.microsoft.com/office/powerpoint/2010/main" val="385026853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amp; Content Layout">
    <p:spTree>
      <p:nvGrpSpPr>
        <p:cNvPr id="1" name=""/>
        <p:cNvGrpSpPr/>
        <p:nvPr/>
      </p:nvGrpSpPr>
      <p:grpSpPr>
        <a:xfrm>
          <a:off x="0" y="0"/>
          <a:ext cx="0" cy="0"/>
          <a:chOff x="0" y="0"/>
          <a:chExt cx="0" cy="0"/>
        </a:xfrm>
      </p:grpSpPr>
      <p:sp>
        <p:nvSpPr>
          <p:cNvPr id="3" name="Title 2"/>
          <p:cNvSpPr>
            <a:spLocks noGrp="1"/>
          </p:cNvSpPr>
          <p:nvPr>
            <p:ph type="title" hasCustomPrompt="1"/>
          </p:nvPr>
        </p:nvSpPr>
        <p:spPr/>
        <p:txBody>
          <a:bodyPr/>
          <a:lstStyle/>
          <a:p>
            <a:r>
              <a:rPr lang="en-US" dirty="0" smtClean="0"/>
              <a:t>Click to edit master title style</a:t>
            </a:r>
            <a:endParaRPr lang="en-US" dirty="0"/>
          </a:p>
        </p:txBody>
      </p:sp>
      <p:sp>
        <p:nvSpPr>
          <p:cNvPr id="5" name="Text Placeholder 4"/>
          <p:cNvSpPr>
            <a:spLocks noGrp="1"/>
          </p:cNvSpPr>
          <p:nvPr>
            <p:ph type="body" sz="quarter" idx="10"/>
          </p:nvPr>
        </p:nvSpPr>
        <p:spPr>
          <a:xfrm>
            <a:off x="274638" y="1211263"/>
            <a:ext cx="11887200" cy="548481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11026315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amp; Content 2">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3932238" y="2125663"/>
            <a:ext cx="8229601" cy="4572000"/>
          </a:xfrm>
        </p:spPr>
        <p:txBody>
          <a:bodyPr lIns="182880" tIns="146304" rIns="182880" bIns="146304">
            <a:noAutofit/>
          </a:bodyPr>
          <a:lstStyle>
            <a:lvl1pPr>
              <a:defRPr sz="3600"/>
            </a:lvl1pPr>
            <a:lvl2pPr>
              <a:defRPr sz="2800"/>
            </a:lvl2pPr>
            <a:lvl3pPr>
              <a:defRPr sz="2400"/>
            </a:lvl3pPr>
            <a:lvl4pPr>
              <a:defRPr sz="2000"/>
            </a:lvl4pPr>
            <a:lvl5pPr>
              <a:defRPr sz="18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Text Placeholder 6"/>
          <p:cNvSpPr>
            <a:spLocks noGrp="1"/>
          </p:cNvSpPr>
          <p:nvPr>
            <p:ph type="body" sz="quarter" idx="11"/>
          </p:nvPr>
        </p:nvSpPr>
        <p:spPr>
          <a:xfrm>
            <a:off x="274638" y="2125663"/>
            <a:ext cx="2743200" cy="4572000"/>
          </a:xfrm>
        </p:spPr>
        <p:txBody>
          <a:bodyPr lIns="182880" tIns="146304" rIns="182880" bIns="146304">
            <a:noAutofit/>
          </a:bodyPr>
          <a:lstStyle>
            <a:lvl1pPr algn="l" defTabSz="914166" rtl="0" eaLnBrk="1" latinLnBrk="0" hangingPunct="1">
              <a:spcBef>
                <a:spcPct val="0"/>
              </a:spcBef>
              <a:buNone/>
              <a:defRPr lang="en-US" sz="2400" kern="1200" dirty="0" smtClean="0">
                <a:gradFill>
                  <a:gsLst>
                    <a:gs pos="0">
                      <a:schemeClr val="tx1"/>
                    </a:gs>
                    <a:gs pos="100000">
                      <a:schemeClr val="tx1"/>
                    </a:gs>
                  </a:gsLst>
                  <a:lin ang="5400000" scaled="0"/>
                </a:gradFill>
                <a:latin typeface="+mn-lt"/>
                <a:ea typeface="+mj-ea"/>
                <a:cs typeface="+mj-cs"/>
              </a:defRPr>
            </a:lvl1pPr>
            <a:lvl2pPr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2pPr>
            <a:lvl3pPr marL="228541" indent="0"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3pPr>
            <a:lvl4pPr marL="457082" indent="0"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4pPr>
            <a:lvl5pPr marL="739586" indent="0" algn="l" defTabSz="914166" rtl="0" eaLnBrk="1" latinLnBrk="0" hangingPunct="1">
              <a:spcBef>
                <a:spcPct val="0"/>
              </a:spcBef>
              <a:buNone/>
              <a:defRPr lang="en-US" sz="1600" kern="1200" dirty="0">
                <a:gradFill>
                  <a:gsLst>
                    <a:gs pos="0">
                      <a:schemeClr val="tx1"/>
                    </a:gs>
                    <a:gs pos="100000">
                      <a:schemeClr val="tx1"/>
                    </a:gs>
                  </a:gsLst>
                  <a:lin ang="5400000" scaled="0"/>
                </a:gradFill>
                <a:latin typeface="+mn-lt"/>
                <a:ea typeface="+mj-ea"/>
                <a:cs typeface="+mj-cs"/>
              </a:defRPr>
            </a:lvl5pPr>
          </a:lstStyle>
          <a:p>
            <a:pPr lvl="0"/>
            <a:r>
              <a:rPr lang="en-US" dirty="0" smtClean="0"/>
              <a:t>Click to edit Master text styles</a:t>
            </a:r>
          </a:p>
        </p:txBody>
      </p:sp>
      <p:sp>
        <p:nvSpPr>
          <p:cNvPr id="3" name="Title 2"/>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19948000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ext Only_Large">
    <p:spTree>
      <p:nvGrpSpPr>
        <p:cNvPr id="1" name=""/>
        <p:cNvGrpSpPr/>
        <p:nvPr/>
      </p:nvGrpSpPr>
      <p:grpSpPr>
        <a:xfrm>
          <a:off x="0" y="0"/>
          <a:ext cx="0" cy="0"/>
          <a:chOff x="0" y="0"/>
          <a:chExt cx="0" cy="0"/>
        </a:xfrm>
      </p:grpSpPr>
      <p:sp>
        <p:nvSpPr>
          <p:cNvPr id="4" name="Title 3"/>
          <p:cNvSpPr>
            <a:spLocks noGrp="1"/>
          </p:cNvSpPr>
          <p:nvPr>
            <p:ph type="title" hasCustomPrompt="1"/>
          </p:nvPr>
        </p:nvSpPr>
        <p:spPr>
          <a:xfrm>
            <a:off x="1189039" y="2125663"/>
            <a:ext cx="10058400" cy="912813"/>
          </a:xfrm>
        </p:spPr>
        <p:txBody>
          <a:bodyPr/>
          <a:lstStyle>
            <a:lvl1pPr>
              <a:defRPr sz="3600"/>
            </a:lvl1pPr>
          </a:lstStyle>
          <a:p>
            <a:r>
              <a:rPr lang="en-US" dirty="0" smtClean="0"/>
              <a:t>Click to edit master title style</a:t>
            </a:r>
            <a:endParaRPr lang="en-US" dirty="0"/>
          </a:p>
        </p:txBody>
      </p:sp>
    </p:spTree>
    <p:extLst>
      <p:ext uri="{BB962C8B-B14F-4D97-AF65-F5344CB8AC3E}">
        <p14:creationId xmlns:p14="http://schemas.microsoft.com/office/powerpoint/2010/main" val="2661348461"/>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sp>
        <p:nvSpPr>
          <p:cNvPr id="7" name="Freeform 6"/>
          <p:cNvSpPr>
            <a:spLocks noEditPoints="1"/>
          </p:cNvSpPr>
          <p:nvPr userDrawn="1"/>
        </p:nvSpPr>
        <p:spPr bwMode="auto">
          <a:xfrm>
            <a:off x="2137568" y="2473325"/>
            <a:ext cx="8161338" cy="2047875"/>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12340180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74638" y="3040063"/>
            <a:ext cx="11887200" cy="914400"/>
          </a:xfrm>
        </p:spPr>
        <p:txBody>
          <a:bodyPr lIns="182880" tIns="146304" rIns="182880" bIns="146304" anchor="ctr">
            <a:noAutofit/>
          </a:bodyPr>
          <a:lstStyle>
            <a:lvl1pPr>
              <a:lnSpc>
                <a:spcPct val="90000"/>
              </a:lnSpc>
              <a:defRPr sz="6600" spc="0" baseline="0">
                <a:gradFill>
                  <a:gsLst>
                    <a:gs pos="0">
                      <a:srgbClr val="FFFFFF"/>
                    </a:gs>
                    <a:gs pos="100000">
                      <a:srgbClr val="FFFFFF"/>
                    </a:gs>
                  </a:gsLst>
                  <a:lin ang="5400000" scaled="0"/>
                </a:gradFill>
                <a:latin typeface="Segoe UI Light" pitchFamily="34" charset="0"/>
                <a:cs typeface="Segoe UI Light" pitchFamily="34" charset="0"/>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274640" y="5783263"/>
            <a:ext cx="7315199" cy="914400"/>
          </a:xfrm>
        </p:spPr>
        <p:txBody>
          <a:bodyPr lIns="182880" tIns="146304" rIns="182880" bIns="146304" anchor="b">
            <a:noAutofit/>
          </a:bodyPr>
          <a:lstStyle>
            <a:lvl1pPr marL="0" indent="0" algn="l">
              <a:lnSpc>
                <a:spcPct val="90000"/>
              </a:lnSpc>
              <a:spcBef>
                <a:spcPts val="0"/>
              </a:spcBef>
              <a:buNone/>
              <a:defRPr sz="2800" b="0" spc="-52" baseline="0">
                <a:gradFill>
                  <a:gsLst>
                    <a:gs pos="0">
                      <a:srgbClr val="FFFFFF"/>
                    </a:gs>
                    <a:gs pos="100000">
                      <a:srgbClr val="FFFFFF"/>
                    </a:gs>
                  </a:gsLst>
                  <a:lin ang="5400000" scaled="0"/>
                </a:gradFill>
                <a:latin typeface="+mn-lt"/>
                <a:cs typeface="Segoe UI" pitchFamily="34" charset="0"/>
              </a:defRPr>
            </a:lvl1pPr>
            <a:lvl2pPr marL="466207" indent="0" algn="ctr">
              <a:buNone/>
              <a:defRPr>
                <a:solidFill>
                  <a:schemeClr val="tx1">
                    <a:tint val="75000"/>
                  </a:schemeClr>
                </a:solidFill>
              </a:defRPr>
            </a:lvl2pPr>
            <a:lvl3pPr marL="932411" indent="0" algn="ctr">
              <a:buNone/>
              <a:defRPr>
                <a:solidFill>
                  <a:schemeClr val="tx1">
                    <a:tint val="75000"/>
                  </a:schemeClr>
                </a:solidFill>
              </a:defRPr>
            </a:lvl3pPr>
            <a:lvl4pPr marL="1398619" indent="0" algn="ctr">
              <a:buNone/>
              <a:defRPr>
                <a:solidFill>
                  <a:schemeClr val="tx1">
                    <a:tint val="75000"/>
                  </a:schemeClr>
                </a:solidFill>
              </a:defRPr>
            </a:lvl4pPr>
            <a:lvl5pPr marL="1864824" indent="0" algn="ctr">
              <a:buNone/>
              <a:defRPr>
                <a:solidFill>
                  <a:schemeClr val="tx1">
                    <a:tint val="75000"/>
                  </a:schemeClr>
                </a:solidFill>
              </a:defRPr>
            </a:lvl5pPr>
            <a:lvl6pPr marL="2331032" indent="0" algn="ctr">
              <a:buNone/>
              <a:defRPr>
                <a:solidFill>
                  <a:schemeClr val="tx1">
                    <a:tint val="75000"/>
                  </a:schemeClr>
                </a:solidFill>
              </a:defRPr>
            </a:lvl6pPr>
            <a:lvl7pPr marL="2797234" indent="0" algn="ctr">
              <a:buNone/>
              <a:defRPr>
                <a:solidFill>
                  <a:schemeClr val="tx1">
                    <a:tint val="75000"/>
                  </a:schemeClr>
                </a:solidFill>
              </a:defRPr>
            </a:lvl7pPr>
            <a:lvl8pPr marL="3263441" indent="0" algn="ctr">
              <a:buNone/>
              <a:defRPr>
                <a:solidFill>
                  <a:schemeClr val="tx1">
                    <a:tint val="75000"/>
                  </a:schemeClr>
                </a:solidFill>
              </a:defRPr>
            </a:lvl8pPr>
            <a:lvl9pPr marL="3729649" indent="0" algn="ctr">
              <a:buNone/>
              <a:defRPr>
                <a:solidFill>
                  <a:schemeClr val="tx1">
                    <a:tint val="75000"/>
                  </a:schemeClr>
                </a:solidFill>
              </a:defRPr>
            </a:lvl9pPr>
          </a:lstStyle>
          <a:p>
            <a:r>
              <a:rPr lang="en-US" dirty="0" smtClean="0"/>
              <a:t>Click to edit Master subtitle style</a:t>
            </a:r>
            <a:endParaRPr lang="en-US" dirty="0"/>
          </a:p>
        </p:txBody>
      </p:sp>
      <p:pic>
        <p:nvPicPr>
          <p:cNvPr id="3074" name="Picture 2" descr="D:\Dropbox\DevRainSolutions\Logos\devrain\devrain-white-transparent.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9647237" y="5630862"/>
            <a:ext cx="2344159" cy="9931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3328371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2125663"/>
            <a:ext cx="2743200" cy="4570412"/>
          </a:xfrm>
        </p:spPr>
        <p:txBody>
          <a:bodyPr vert="horz" lIns="182880" tIns="146304" rIns="182880" bIns="146304" rtlCol="0">
            <a:noAutofit/>
          </a:bodyPr>
          <a:lstStyle>
            <a:lvl1pPr>
              <a:defRPr lang="en-US" sz="2400" dirty="0" smtClean="0">
                <a:latin typeface="+mn-lt"/>
                <a:ea typeface="+mj-ea"/>
                <a:cs typeface="+mj-cs"/>
              </a:defRPr>
            </a:lvl1pPr>
          </a:lstStyle>
          <a:p>
            <a:pPr lvl="0">
              <a:spcBef>
                <a:spcPct val="0"/>
              </a:spcBef>
            </a:pPr>
            <a:r>
              <a:rPr lang="en-US" dirty="0" smtClean="0"/>
              <a:t>Click to edit Master text styles</a:t>
            </a:r>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618407774"/>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1263"/>
            <a:ext cx="2743200" cy="5484812"/>
          </a:xfrm>
        </p:spPr>
        <p:txBody>
          <a:bodyPr lIns="182880" tIns="146304" rIns="182880" bIns="146304"/>
          <a:lstStyle>
            <a:lvl1pPr>
              <a:defRPr lang="en-US" sz="2400" kern="1200" dirty="0" smtClean="0">
                <a:gradFill>
                  <a:gsLst>
                    <a:gs pos="0">
                      <a:schemeClr val="tx1"/>
                    </a:gs>
                    <a:gs pos="100000">
                      <a:schemeClr val="tx1"/>
                    </a:gs>
                  </a:gsLst>
                  <a:lin ang="5400000" scaled="0"/>
                </a:gradFill>
                <a:latin typeface="+mn-lt"/>
                <a:ea typeface="+mj-ea"/>
                <a:cs typeface="+mj-cs"/>
              </a:defRPr>
            </a:lvl1pPr>
          </a:lstStyle>
          <a:p>
            <a:pPr marL="0" lvl="0" indent="0" algn="l" defTabSz="914166" rtl="0" eaLnBrk="1" latinLnBrk="0" hangingPunct="1">
              <a:spcBef>
                <a:spcPct val="0"/>
              </a:spcBef>
              <a:buFont typeface="Arial" pitchFamily="34" charset="0"/>
              <a:buNone/>
            </a:pPr>
            <a:r>
              <a:rPr lang="en-US" dirty="0" smtClean="0"/>
              <a:t>Click to edit Master text styles</a:t>
            </a:r>
          </a:p>
        </p:txBody>
      </p:sp>
    </p:spTree>
    <p:extLst>
      <p:ext uri="{BB962C8B-B14F-4D97-AF65-F5344CB8AC3E}">
        <p14:creationId xmlns:p14="http://schemas.microsoft.com/office/powerpoint/2010/main" val="24169371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 Only_Large">
    <p:spTree>
      <p:nvGrpSpPr>
        <p:cNvPr id="1" name=""/>
        <p:cNvGrpSpPr/>
        <p:nvPr/>
      </p:nvGrpSpPr>
      <p:grpSpPr>
        <a:xfrm>
          <a:off x="0" y="0"/>
          <a:ext cx="0" cy="0"/>
          <a:chOff x="0" y="0"/>
          <a:chExt cx="0" cy="0"/>
        </a:xfrm>
      </p:grpSpPr>
      <p:sp>
        <p:nvSpPr>
          <p:cNvPr id="4" name="Title 3"/>
          <p:cNvSpPr>
            <a:spLocks noGrp="1"/>
          </p:cNvSpPr>
          <p:nvPr>
            <p:ph type="title" hasCustomPrompt="1"/>
          </p:nvPr>
        </p:nvSpPr>
        <p:spPr>
          <a:xfrm>
            <a:off x="1189039" y="2125663"/>
            <a:ext cx="10058400" cy="912813"/>
          </a:xfrm>
        </p:spPr>
        <p:txBody>
          <a:bodyPr/>
          <a:lstStyle>
            <a:lvl1pPr>
              <a:defRPr sz="3600"/>
            </a:lvl1pPr>
          </a:lstStyle>
          <a:p>
            <a:r>
              <a:rPr lang="en-US" dirty="0" smtClean="0"/>
              <a:t>Click to edit master title style</a:t>
            </a:r>
            <a:endParaRPr lang="en-US" dirty="0"/>
          </a:p>
        </p:txBody>
      </p:sp>
    </p:spTree>
    <p:extLst>
      <p:ext uri="{BB962C8B-B14F-4D97-AF65-F5344CB8AC3E}">
        <p14:creationId xmlns:p14="http://schemas.microsoft.com/office/powerpoint/2010/main" val="795212926"/>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wrap="square" lIns="182880" tIns="146304" rIns="182880" bIns="146304" anchor="ctr">
            <a:noAutofit/>
          </a:bodyPr>
          <a:lstStyle>
            <a:lvl1pPr>
              <a:lnSpc>
                <a:spcPct val="95000"/>
              </a:lnSpc>
              <a:spcBef>
                <a:spcPts val="0"/>
              </a:spcBef>
              <a:spcAft>
                <a:spcPts val="1632"/>
              </a:spcAft>
              <a:defRPr lang="en-US" sz="3600" kern="1200" dirty="0" smtClean="0">
                <a:gradFill>
                  <a:gsLst>
                    <a:gs pos="0">
                      <a:schemeClr val="tx1"/>
                    </a:gs>
                    <a:gs pos="100000">
                      <a:schemeClr val="tx1"/>
                    </a:gs>
                  </a:gsLst>
                  <a:lin ang="5400000" scaled="0"/>
                </a:gradFill>
                <a:latin typeface="+mj-lt"/>
                <a:ea typeface="+mn-ea"/>
                <a:cs typeface="+mn-cs"/>
              </a:defRPr>
            </a:lvl1pPr>
            <a:lvl2pPr>
              <a:lnSpc>
                <a:spcPct val="100000"/>
              </a:lnSpc>
              <a:spcBef>
                <a:spcPts val="816"/>
              </a:spcBef>
              <a:defRPr sz="1900">
                <a:solidFill>
                  <a:srgbClr val="FFFFFF"/>
                </a:solidFill>
              </a:defRPr>
            </a:lvl2pPr>
            <a:lvl3pPr>
              <a:lnSpc>
                <a:spcPct val="100000"/>
              </a:lnSpc>
              <a:spcBef>
                <a:spcPts val="816"/>
              </a:spcBef>
              <a:defRPr sz="1900">
                <a:solidFill>
                  <a:srgbClr val="FFFFFF"/>
                </a:solidFill>
              </a:defRPr>
            </a:lvl3pPr>
            <a:lvl4pPr>
              <a:lnSpc>
                <a:spcPct val="100000"/>
              </a:lnSpc>
              <a:spcBef>
                <a:spcPts val="816"/>
              </a:spcBef>
              <a:defRPr sz="1900">
                <a:solidFill>
                  <a:srgbClr val="FFFFFF"/>
                </a:solidFill>
              </a:defRPr>
            </a:lvl4pPr>
            <a:lvl5pPr>
              <a:lnSpc>
                <a:spcPct val="100000"/>
              </a:lnSpc>
              <a:spcBef>
                <a:spcPts val="816"/>
              </a:spcBef>
              <a:defRPr sz="1900">
                <a:solidFill>
                  <a:srgbClr val="FFFFFF"/>
                </a:solidFill>
              </a:defRPr>
            </a:lvl5pPr>
          </a:lstStyle>
          <a:p>
            <a:pPr marL="0" lvl="0" indent="0" algn="l" defTabSz="914166" rtl="0" eaLnBrk="1" latinLnBrk="0" hangingPunct="1">
              <a:spcBef>
                <a:spcPct val="20000"/>
              </a:spcBef>
              <a:buFont typeface="Arial" pitchFamily="34" charset="0"/>
              <a:buNone/>
            </a:pPr>
            <a:r>
              <a:rPr lang="en-US" dirty="0" smtClean="0"/>
              <a:t>Click to edit Master text styles</a:t>
            </a:r>
          </a:p>
        </p:txBody>
      </p:sp>
      <p:sp>
        <p:nvSpPr>
          <p:cNvPr id="15" name="Title 1"/>
          <p:cNvSpPr>
            <a:spLocks noGrp="1"/>
          </p:cNvSpPr>
          <p:nvPr>
            <p:ph type="ctrTitle" hasCustomPrompt="1"/>
          </p:nvPr>
        </p:nvSpPr>
        <p:spPr>
          <a:xfrm>
            <a:off x="274638" y="1218558"/>
            <a:ext cx="4572000" cy="4557415"/>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969696">
              <a:alpha val="80000"/>
            </a:srgbClr>
          </a:solidFill>
          <a:ln>
            <a:noFill/>
          </a:ln>
          <a:extLst/>
        </p:spPr>
        <p:txBody>
          <a:bodyPr vert="horz" wrap="square" lIns="248654" tIns="0" rIns="248654" bIns="0" numCol="1" anchor="ctr" anchorCtr="0" compatLnSpc="1">
            <a:prstTxWarp prst="textNoShape">
              <a:avLst/>
            </a:prstTxWarp>
            <a:noAutofit/>
          </a:bodyPr>
          <a:lstStyle>
            <a:lvl1pPr>
              <a:lnSpc>
                <a:spcPct val="95000"/>
              </a:lnSpc>
              <a:defRPr lang="en-US" sz="4400"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3405055126"/>
      </p:ext>
    </p:extLst>
  </p:cSld>
  <p:clrMapOvr>
    <a:masterClrMapping/>
  </p:clrMapOvr>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vert="horz" wrap="square" lIns="182880" tIns="146304" rIns="182880" bIns="146304" rtlCol="0" anchor="ctr">
            <a:noAutofit/>
          </a:bodyPr>
          <a:lstStyle>
            <a:lvl1pPr>
              <a:defRPr lang="en-US" sz="3600" kern="1200" dirty="0" smtClean="0">
                <a:gradFill>
                  <a:gsLst>
                    <a:gs pos="0">
                      <a:schemeClr val="tx1"/>
                    </a:gs>
                    <a:gs pos="100000">
                      <a:schemeClr val="tx1"/>
                    </a:gs>
                  </a:gsLst>
                  <a:lin ang="5400000" scaled="0"/>
                </a:gradFill>
                <a:latin typeface="+mj-lt"/>
                <a:ea typeface="+mn-ea"/>
                <a:cs typeface="+mn-cs"/>
              </a:defRPr>
            </a:lvl1pPr>
          </a:lstStyle>
          <a:p>
            <a:pPr marL="0" lvl="0" indent="0" algn="l" defTabSz="914166" rtl="0" eaLnBrk="1" latinLnBrk="0" hangingPunct="1">
              <a:spcBef>
                <a:spcPct val="20000"/>
              </a:spcBef>
              <a:spcAft>
                <a:spcPts val="1632"/>
              </a:spcAft>
              <a:buFont typeface="Arial" pitchFamily="34" charset="0"/>
              <a:buNone/>
            </a:pPr>
            <a:r>
              <a:rPr lang="en-US" dirty="0" smtClean="0"/>
              <a:t>Click to edit Master text styles</a:t>
            </a:r>
          </a:p>
        </p:txBody>
      </p:sp>
      <p:sp>
        <p:nvSpPr>
          <p:cNvPr id="15" name="Title 1"/>
          <p:cNvSpPr>
            <a:spLocks noGrp="1"/>
          </p:cNvSpPr>
          <p:nvPr>
            <p:ph type="ctrTitle" hasCustomPrompt="1"/>
          </p:nvPr>
        </p:nvSpPr>
        <p:spPr>
          <a:xfrm>
            <a:off x="274639" y="1211263"/>
            <a:ext cx="4586632" cy="4572000"/>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969696">
              <a:alpha val="80000"/>
            </a:srgbClr>
          </a:solidFill>
          <a:ln>
            <a:noFill/>
          </a:ln>
          <a:extLst/>
        </p:spPr>
        <p:txBody>
          <a:bodyPr vert="horz" wrap="square" lIns="248654" tIns="0" rIns="248654" bIns="0" numCol="1" anchor="ctr" anchorCtr="0" compatLnSpc="1">
            <a:prstTxWarp prst="textNoShape">
              <a:avLst/>
            </a:prstTxWarp>
            <a:noAutofit/>
          </a:bodyPr>
          <a:lstStyle>
            <a:lvl1pPr>
              <a:lnSpc>
                <a:spcPct val="95000"/>
              </a:lnSpc>
              <a:defRPr lang="en-US" sz="4400" kern="1200" dirty="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
        <p:nvSpPr>
          <p:cNvPr id="6" name="Text Placeholder 8"/>
          <p:cNvSpPr>
            <a:spLocks noGrp="1"/>
          </p:cNvSpPr>
          <p:nvPr>
            <p:ph type="body" sz="quarter" idx="16" hasCustomPrompt="1"/>
          </p:nvPr>
        </p:nvSpPr>
        <p:spPr>
          <a:xfrm>
            <a:off x="274641" y="296864"/>
            <a:ext cx="11887199" cy="914400"/>
          </a:xfrm>
        </p:spPr>
        <p:txBody>
          <a:bodyPr vert="horz" lIns="182880" tIns="45720" rIns="182880" bIns="45720" rtlCol="0" anchor="t">
            <a:noAutofit/>
          </a:bodyPr>
          <a:lstStyle>
            <a:lvl1pPr>
              <a:defRPr lang="en-US" sz="4800" dirty="0" smtClean="0">
                <a:ea typeface="+mj-ea"/>
                <a:cs typeface="+mj-cs"/>
              </a:defRPr>
            </a:lvl1pPr>
          </a:lstStyle>
          <a:p>
            <a:pPr lvl="0">
              <a:spcBef>
                <a:spcPct val="0"/>
              </a:spcBef>
            </a:pPr>
            <a:r>
              <a:rPr lang="en-US" dirty="0" smtClean="0"/>
              <a:t>Click to edit master text styles</a:t>
            </a:r>
          </a:p>
        </p:txBody>
      </p:sp>
    </p:spTree>
    <p:extLst>
      <p:ext uri="{BB962C8B-B14F-4D97-AF65-F5344CB8AC3E}">
        <p14:creationId xmlns:p14="http://schemas.microsoft.com/office/powerpoint/2010/main" val="4224540411"/>
      </p:ext>
    </p:extLst>
  </p:cSld>
  <p:clrMapOvr>
    <a:masterClrMapping/>
  </p:clrMapOvr>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vert="horz" wrap="square" lIns="182880" tIns="146304" rIns="182880" bIns="146304" rtlCol="0" anchor="ctr">
            <a:noAutofit/>
          </a:bodyPr>
          <a:lstStyle>
            <a:lvl1pPr>
              <a:defRPr lang="en-US" sz="3600" kern="1200" dirty="0" smtClean="0">
                <a:gradFill>
                  <a:gsLst>
                    <a:gs pos="0">
                      <a:schemeClr val="tx1"/>
                    </a:gs>
                    <a:gs pos="100000">
                      <a:schemeClr val="tx1"/>
                    </a:gs>
                  </a:gsLst>
                  <a:lin ang="5400000" scaled="0"/>
                </a:gradFill>
                <a:latin typeface="+mj-lt"/>
                <a:ea typeface="+mn-ea"/>
                <a:cs typeface="+mn-cs"/>
              </a:defRPr>
            </a:lvl1pPr>
          </a:lstStyle>
          <a:p>
            <a:pPr marL="0" lvl="0" indent="0" algn="l" defTabSz="914166" rtl="0" eaLnBrk="1" latinLnBrk="0" hangingPunct="1">
              <a:spcBef>
                <a:spcPct val="20000"/>
              </a:spcBef>
              <a:buFont typeface="Arial" pitchFamily="34" charset="0"/>
              <a:buNone/>
            </a:pPr>
            <a:r>
              <a:rPr lang="en-US" dirty="0" smtClean="0"/>
              <a:t>Click to edit Master text styles</a:t>
            </a:r>
          </a:p>
        </p:txBody>
      </p:sp>
      <p:sp>
        <p:nvSpPr>
          <p:cNvPr id="7" name="Picture Placeholder 12"/>
          <p:cNvSpPr>
            <a:spLocks noGrp="1"/>
          </p:cNvSpPr>
          <p:nvPr>
            <p:ph type="pic" sz="quarter" idx="16"/>
          </p:nvPr>
        </p:nvSpPr>
        <p:spPr>
          <a:xfrm>
            <a:off x="274638" y="1211266"/>
            <a:ext cx="4572000" cy="4557415"/>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1"/>
          <a:lstStyle/>
          <a:p>
            <a:r>
              <a:rPr lang="en-US" dirty="0" smtClean="0"/>
              <a:t>Drag picture to placeholder or click icon to add</a:t>
            </a:r>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989103254"/>
      </p:ext>
    </p:extLst>
  </p:cSld>
  <p:clrMapOvr>
    <a:masterClrMapping/>
  </p:clrMapOvr>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_Title &amp; Content_with Subtitl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645711148"/>
      </p:ext>
    </p:extLst>
  </p:cSld>
  <p:clrMapOvr>
    <a:masterClrMapping/>
  </p:clrMapOvr>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Blank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57172610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74638" y="2307518"/>
            <a:ext cx="1563194" cy="323299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dirty="0" smtClean="0"/>
              <a:t>Drag picture to placeholder or click icon to add</a:t>
            </a:r>
          </a:p>
          <a:p>
            <a:endParaRPr lang="en-US" dirty="0"/>
          </a:p>
        </p:txBody>
      </p:sp>
      <p:sp>
        <p:nvSpPr>
          <p:cNvPr id="8" name="Picture Placeholder 12"/>
          <p:cNvSpPr>
            <a:spLocks noGrp="1"/>
          </p:cNvSpPr>
          <p:nvPr>
            <p:ph type="pic" sz="quarter" idx="18"/>
          </p:nvPr>
        </p:nvSpPr>
        <p:spPr>
          <a:xfrm>
            <a:off x="4745014" y="2301239"/>
            <a:ext cx="3232905" cy="3245549"/>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600"/>
            </a:lvl1pPr>
          </a:lstStyle>
          <a:p>
            <a:r>
              <a:rPr lang="en-US" dirty="0" smtClean="0"/>
              <a:t>Drag picture to placeholder or click icon to add</a:t>
            </a:r>
            <a:endParaRPr lang="en-US" dirty="0"/>
          </a:p>
        </p:txBody>
      </p:sp>
      <p:sp>
        <p:nvSpPr>
          <p:cNvPr id="9" name="Picture Placeholder 12"/>
          <p:cNvSpPr>
            <a:spLocks noGrp="1"/>
          </p:cNvSpPr>
          <p:nvPr>
            <p:ph type="pic" sz="quarter" idx="19"/>
          </p:nvPr>
        </p:nvSpPr>
        <p:spPr>
          <a:xfrm>
            <a:off x="8258122" y="2302035"/>
            <a:ext cx="3903716" cy="324396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600"/>
            </a:lvl1pPr>
          </a:lstStyle>
          <a:p>
            <a:r>
              <a:rPr lang="en-US" dirty="0" smtClean="0"/>
              <a:t>Drag picture to placeholder or click icon to add</a:t>
            </a:r>
            <a:endParaRPr lang="en-US" dirty="0"/>
          </a:p>
        </p:txBody>
      </p:sp>
      <p:sp>
        <p:nvSpPr>
          <p:cNvPr id="10" name="Picture Placeholder 12"/>
          <p:cNvSpPr>
            <a:spLocks noGrp="1"/>
          </p:cNvSpPr>
          <p:nvPr>
            <p:ph type="pic" sz="quarter" idx="20"/>
          </p:nvPr>
        </p:nvSpPr>
        <p:spPr>
          <a:xfrm>
            <a:off x="2118039" y="2301050"/>
            <a:ext cx="2346769" cy="3245927"/>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dirty="0" smtClean="0"/>
              <a:t>Drag picture to placeholder or click icon to add</a:t>
            </a:r>
          </a:p>
          <a:p>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2595488058"/>
      </p:ext>
    </p:extLst>
  </p:cSld>
  <p:clrMapOvr>
    <a:masterClrMapping/>
  </p:clrMapOvr>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49"/>
            <a:ext cx="11887200" cy="4570413"/>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smtClean="0"/>
              <a:t>Click to edit Master title style</a:t>
            </a:r>
            <a:endParaRPr lang="en-US" dirty="0"/>
          </a:p>
        </p:txBody>
      </p:sp>
    </p:spTree>
    <p:extLst>
      <p:ext uri="{BB962C8B-B14F-4D97-AF65-F5344CB8AC3E}">
        <p14:creationId xmlns:p14="http://schemas.microsoft.com/office/powerpoint/2010/main" val="351817123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_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49"/>
            <a:ext cx="11887200" cy="5483225"/>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smtClean="0"/>
              <a:t>Click to edit Master title style</a:t>
            </a:r>
            <a:endParaRPr lang="en-US" dirty="0"/>
          </a:p>
        </p:txBody>
      </p:sp>
    </p:spTree>
    <p:extLst>
      <p:ext uri="{BB962C8B-B14F-4D97-AF65-F5344CB8AC3E}">
        <p14:creationId xmlns:p14="http://schemas.microsoft.com/office/powerpoint/2010/main" val="7312325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1_Logo on Background">
    <p:bg>
      <p:bgPr>
        <a:solidFill>
          <a:srgbClr val="FFFFFF"/>
        </a:solidFill>
        <a:effectLst/>
      </p:bgPr>
    </p:bg>
    <p:spTree>
      <p:nvGrpSpPr>
        <p:cNvPr id="1" name=""/>
        <p:cNvGrpSpPr/>
        <p:nvPr/>
      </p:nvGrpSpPr>
      <p:grpSpPr>
        <a:xfrm>
          <a:off x="0" y="0"/>
          <a:ext cx="0" cy="0"/>
          <a:chOff x="0" y="0"/>
          <a:chExt cx="0" cy="0"/>
        </a:xfrm>
      </p:grpSpPr>
      <p:sp>
        <p:nvSpPr>
          <p:cNvPr id="3" name="Text Box 3"/>
          <p:cNvSpPr txBox="1">
            <a:spLocks noChangeArrowheads="1"/>
          </p:cNvSpPr>
          <p:nvPr userDrawn="1"/>
        </p:nvSpPr>
        <p:spPr bwMode="blackWhite">
          <a:xfrm>
            <a:off x="273050" y="6079032"/>
            <a:ext cx="11888787" cy="618631"/>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rgbClr val="505050"/>
                    </a:gs>
                    <a:gs pos="100000">
                      <a:srgbClr val="505050"/>
                    </a:gs>
                  </a:gsLst>
                  <a:lin ang="5400000" scaled="0"/>
                </a:gradFill>
                <a:cs typeface="Segoe UI" pitchFamily="34" charset="0"/>
              </a:rPr>
              <a:t>© 2012 Microsoft Corporation. All rights reserved. Microsoft, Windows, Windows Vista and other product names are or may be registered trademarks and/or trademarks in the U.S. and/or other countries.</a:t>
            </a:r>
          </a:p>
          <a:p>
            <a:pPr defTabSz="932290" eaLnBrk="0" hangingPunct="0"/>
            <a:r>
              <a:rPr lang="en-US" sz="700" dirty="0">
                <a:gradFill>
                  <a:gsLst>
                    <a:gs pos="0">
                      <a:srgbClr val="505050"/>
                    </a:gs>
                    <a:gs pos="100000">
                      <a:srgbClr val="505050"/>
                    </a:gs>
                  </a:gsLst>
                  <a:lin ang="5400000" scaled="0"/>
                </a:gradFill>
                <a:cs typeface="Segoe UI" pitchFamily="34" charset="0"/>
              </a:rPr>
              <a:t>The information herein is for informational purposes only and represents the current view of Microsoft Corporation as of the date of this presentation</a:t>
            </a:r>
            <a:r>
              <a:rPr lang="en-US" sz="700" dirty="0" smtClean="0">
                <a:gradFill>
                  <a:gsLst>
                    <a:gs pos="0">
                      <a:srgbClr val="505050"/>
                    </a:gs>
                    <a:gs pos="100000">
                      <a:srgbClr val="505050"/>
                    </a:gs>
                  </a:gsLst>
                  <a:lin ang="5400000" scaled="0"/>
                </a:gradFill>
                <a:cs typeface="Segoe UI" pitchFamily="34" charset="0"/>
              </a:rPr>
              <a:t>. Because </a:t>
            </a:r>
            <a:r>
              <a:rPr lang="en-US" sz="700" dirty="0">
                <a:gradFill>
                  <a:gsLst>
                    <a:gs pos="0">
                      <a:srgbClr val="505050"/>
                    </a:gs>
                    <a:gs pos="100000">
                      <a:srgbClr val="505050"/>
                    </a:gs>
                  </a:gsLst>
                  <a:lin ang="5400000" scaled="0"/>
                </a:gradFill>
                <a:cs typeface="Segoe UI" pitchFamily="34" charset="0"/>
              </a:rPr>
              <a:t>Microsoft must respond to changing market conditions, it should not be interpreted to be a commitment on the part of Microsoft, and Microsoft cannot guarantee the accuracy of any information provided after the date of this presentation</a:t>
            </a:r>
            <a:r>
              <a:rPr lang="en-US" sz="700" dirty="0" smtClean="0">
                <a:gradFill>
                  <a:gsLst>
                    <a:gs pos="0">
                      <a:srgbClr val="505050"/>
                    </a:gs>
                    <a:gs pos="100000">
                      <a:srgbClr val="505050"/>
                    </a:gs>
                  </a:gsLst>
                  <a:lin ang="5400000" scaled="0"/>
                </a:gradFill>
                <a:cs typeface="Segoe UI" pitchFamily="34" charset="0"/>
              </a:rPr>
              <a:t>. MICROSOFT </a:t>
            </a:r>
            <a:r>
              <a:rPr lang="en-US" sz="700" dirty="0">
                <a:gradFill>
                  <a:gsLst>
                    <a:gs pos="0">
                      <a:srgbClr val="505050"/>
                    </a:gs>
                    <a:gs pos="100000">
                      <a:srgbClr val="505050"/>
                    </a:gs>
                  </a:gsLst>
                  <a:lin ang="5400000" scaled="0"/>
                </a:gradFill>
                <a:cs typeface="Segoe UI" pitchFamily="34" charset="0"/>
              </a:rPr>
              <a:t>MAKES NO WARRANTIES, EXPRESS, IMPLIED OR STATUTORY, AS TO THE INFORMATION IN THIS PRESENTATION.</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0" y="3146270"/>
            <a:ext cx="3288506" cy="701984"/>
          </a:xfrm>
          <a:prstGeom prst="rect">
            <a:avLst/>
          </a:prstGeom>
        </p:spPr>
      </p:pic>
    </p:spTree>
    <p:extLst>
      <p:ext uri="{BB962C8B-B14F-4D97-AF65-F5344CB8AC3E}">
        <p14:creationId xmlns:p14="http://schemas.microsoft.com/office/powerpoint/2010/main" val="3363299861"/>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Slide_Color  2">
    <p:spTree>
      <p:nvGrpSpPr>
        <p:cNvPr id="1" name=""/>
        <p:cNvGrpSpPr/>
        <p:nvPr/>
      </p:nvGrpSpPr>
      <p:grpSpPr>
        <a:xfrm>
          <a:off x="0" y="0"/>
          <a:ext cx="0" cy="0"/>
          <a:chOff x="0" y="0"/>
          <a:chExt cx="0" cy="0"/>
        </a:xfrm>
      </p:grpSpPr>
      <p:sp>
        <p:nvSpPr>
          <p:cNvPr id="7" name="Text Placeholder 6"/>
          <p:cNvSpPr>
            <a:spLocks noGrp="1"/>
          </p:cNvSpPr>
          <p:nvPr>
            <p:ph type="body" sz="quarter" idx="11"/>
          </p:nvPr>
        </p:nvSpPr>
        <p:spPr>
          <a:xfrm>
            <a:off x="274638" y="5783263"/>
            <a:ext cx="11887200" cy="914400"/>
          </a:xfrm>
        </p:spPr>
        <p:txBody>
          <a:bodyPr lIns="182880" tIns="146304" rIns="182880" bIns="146304" anchor="b">
            <a:noAutofit/>
          </a:bodyPr>
          <a:lstStyle>
            <a:lvl1pPr>
              <a:defRPr sz="2000" baseline="0">
                <a:latin typeface="+mn-lt"/>
              </a:defRPr>
            </a:lvl1pPr>
          </a:lstStyle>
          <a:p>
            <a:pPr lvl="0"/>
            <a:r>
              <a:rPr lang="en-US" dirty="0" smtClean="0"/>
              <a:t>Click to edit Master text styles</a:t>
            </a:r>
            <a:endParaRPr lang="en-US" dirty="0"/>
          </a:p>
        </p:txBody>
      </p:sp>
      <p:sp>
        <p:nvSpPr>
          <p:cNvPr id="2" name="Title 1"/>
          <p:cNvSpPr>
            <a:spLocks noGrp="1"/>
          </p:cNvSpPr>
          <p:nvPr>
            <p:ph type="title" hasCustomPrompt="1"/>
          </p:nvPr>
        </p:nvSpPr>
        <p:spPr>
          <a:xfrm>
            <a:off x="274638" y="2125663"/>
            <a:ext cx="11887199" cy="912813"/>
          </a:xfrm>
        </p:spPr>
        <p:txBody>
          <a:bodyPr/>
          <a:lstStyle>
            <a:lvl1pPr>
              <a:defRPr sz="5400"/>
            </a:lvl1pPr>
          </a:lstStyle>
          <a:p>
            <a:r>
              <a:rPr lang="en-US" dirty="0" smtClean="0"/>
              <a:t>Click to edit master title style</a:t>
            </a:r>
            <a:endParaRPr lang="en-US" dirty="0"/>
          </a:p>
        </p:txBody>
      </p:sp>
    </p:spTree>
    <p:extLst>
      <p:ext uri="{BB962C8B-B14F-4D97-AF65-F5344CB8AC3E}">
        <p14:creationId xmlns:p14="http://schemas.microsoft.com/office/powerpoint/2010/main" val="1938077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2125663"/>
            <a:ext cx="2743200" cy="4570412"/>
          </a:xfrm>
        </p:spPr>
        <p:txBody>
          <a:bodyPr vert="horz" lIns="182880" tIns="146304" rIns="182880" bIns="146304" rtlCol="0">
            <a:noAutofit/>
          </a:bodyPr>
          <a:lstStyle>
            <a:lvl1pPr>
              <a:defRPr lang="en-US" sz="2400" dirty="0" smtClean="0">
                <a:latin typeface="+mn-lt"/>
                <a:ea typeface="+mj-ea"/>
                <a:cs typeface="+mj-cs"/>
              </a:defRPr>
            </a:lvl1pPr>
          </a:lstStyle>
          <a:p>
            <a:pPr lvl="0">
              <a:spcBef>
                <a:spcPct val="0"/>
              </a:spcBef>
            </a:pPr>
            <a:r>
              <a:rPr lang="en-US" smtClean="0"/>
              <a:t>Click to edit Master text styles</a:t>
            </a:r>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492397506"/>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amp; Content Layout">
    <p:spTree>
      <p:nvGrpSpPr>
        <p:cNvPr id="1" name=""/>
        <p:cNvGrpSpPr/>
        <p:nvPr/>
      </p:nvGrpSpPr>
      <p:grpSpPr>
        <a:xfrm>
          <a:off x="0" y="0"/>
          <a:ext cx="0" cy="0"/>
          <a:chOff x="0" y="0"/>
          <a:chExt cx="0" cy="0"/>
        </a:xfrm>
      </p:grpSpPr>
      <p:sp>
        <p:nvSpPr>
          <p:cNvPr id="3" name="Title 2"/>
          <p:cNvSpPr>
            <a:spLocks noGrp="1"/>
          </p:cNvSpPr>
          <p:nvPr>
            <p:ph type="title" hasCustomPrompt="1"/>
          </p:nvPr>
        </p:nvSpPr>
        <p:spPr/>
        <p:txBody>
          <a:bodyPr/>
          <a:lstStyle/>
          <a:p>
            <a:r>
              <a:rPr lang="en-US" dirty="0" smtClean="0"/>
              <a:t>Click to edit master title style</a:t>
            </a:r>
            <a:endParaRPr lang="en-US" dirty="0"/>
          </a:p>
        </p:txBody>
      </p:sp>
      <p:sp>
        <p:nvSpPr>
          <p:cNvPr id="5" name="Text Placeholder 4"/>
          <p:cNvSpPr>
            <a:spLocks noGrp="1"/>
          </p:cNvSpPr>
          <p:nvPr>
            <p:ph type="body" sz="quarter" idx="10"/>
          </p:nvPr>
        </p:nvSpPr>
        <p:spPr>
          <a:xfrm>
            <a:off x="274638" y="1211263"/>
            <a:ext cx="11887200" cy="548481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341758474"/>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amp; Content 2">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3932238" y="2125663"/>
            <a:ext cx="8229601" cy="4572000"/>
          </a:xfrm>
        </p:spPr>
        <p:txBody>
          <a:bodyPr lIns="182880" tIns="146304" rIns="182880" bIns="146304">
            <a:noAutofit/>
          </a:bodyPr>
          <a:lstStyle>
            <a:lvl1pPr>
              <a:defRPr sz="3600"/>
            </a:lvl1pPr>
            <a:lvl2pPr>
              <a:defRPr sz="2800"/>
            </a:lvl2pPr>
            <a:lvl3pPr>
              <a:defRPr sz="2400"/>
            </a:lvl3pPr>
            <a:lvl4pPr>
              <a:defRPr sz="2000"/>
            </a:lvl4pPr>
            <a:lvl5pPr>
              <a:defRPr sz="18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Text Placeholder 6"/>
          <p:cNvSpPr>
            <a:spLocks noGrp="1"/>
          </p:cNvSpPr>
          <p:nvPr>
            <p:ph type="body" sz="quarter" idx="11"/>
          </p:nvPr>
        </p:nvSpPr>
        <p:spPr>
          <a:xfrm>
            <a:off x="274638" y="2125663"/>
            <a:ext cx="2743200" cy="4572000"/>
          </a:xfrm>
        </p:spPr>
        <p:txBody>
          <a:bodyPr lIns="182880" tIns="146304" rIns="182880" bIns="146304">
            <a:noAutofit/>
          </a:bodyPr>
          <a:lstStyle>
            <a:lvl1pPr algn="l" defTabSz="914166" rtl="0" eaLnBrk="1" latinLnBrk="0" hangingPunct="1">
              <a:spcBef>
                <a:spcPct val="0"/>
              </a:spcBef>
              <a:buNone/>
              <a:defRPr lang="en-US" sz="2400" kern="1200" dirty="0" smtClean="0">
                <a:gradFill>
                  <a:gsLst>
                    <a:gs pos="0">
                      <a:schemeClr val="tx1"/>
                    </a:gs>
                    <a:gs pos="100000">
                      <a:schemeClr val="tx1"/>
                    </a:gs>
                  </a:gsLst>
                  <a:lin ang="5400000" scaled="0"/>
                </a:gradFill>
                <a:latin typeface="+mn-lt"/>
                <a:ea typeface="+mj-ea"/>
                <a:cs typeface="+mj-cs"/>
              </a:defRPr>
            </a:lvl1pPr>
            <a:lvl2pPr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2pPr>
            <a:lvl3pPr marL="228541" indent="0"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3pPr>
            <a:lvl4pPr marL="457082" indent="0"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4pPr>
            <a:lvl5pPr marL="739586" indent="0" algn="l" defTabSz="914166" rtl="0" eaLnBrk="1" latinLnBrk="0" hangingPunct="1">
              <a:spcBef>
                <a:spcPct val="0"/>
              </a:spcBef>
              <a:buNone/>
              <a:defRPr lang="en-US" sz="1600" kern="1200" dirty="0">
                <a:gradFill>
                  <a:gsLst>
                    <a:gs pos="0">
                      <a:schemeClr val="tx1"/>
                    </a:gs>
                    <a:gs pos="100000">
                      <a:schemeClr val="tx1"/>
                    </a:gs>
                  </a:gsLst>
                  <a:lin ang="5400000" scaled="0"/>
                </a:gradFill>
                <a:latin typeface="+mn-lt"/>
                <a:ea typeface="+mj-ea"/>
                <a:cs typeface="+mj-cs"/>
              </a:defRPr>
            </a:lvl5pPr>
          </a:lstStyle>
          <a:p>
            <a:pPr lvl="0"/>
            <a:r>
              <a:rPr lang="en-US" dirty="0" smtClean="0"/>
              <a:t>Click to edit Master text styles</a:t>
            </a:r>
          </a:p>
        </p:txBody>
      </p:sp>
      <p:sp>
        <p:nvSpPr>
          <p:cNvPr id="3" name="Title 2"/>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70540552"/>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ext Only_Large">
    <p:spTree>
      <p:nvGrpSpPr>
        <p:cNvPr id="1" name=""/>
        <p:cNvGrpSpPr/>
        <p:nvPr/>
      </p:nvGrpSpPr>
      <p:grpSpPr>
        <a:xfrm>
          <a:off x="0" y="0"/>
          <a:ext cx="0" cy="0"/>
          <a:chOff x="0" y="0"/>
          <a:chExt cx="0" cy="0"/>
        </a:xfrm>
      </p:grpSpPr>
      <p:sp>
        <p:nvSpPr>
          <p:cNvPr id="4" name="Title 3"/>
          <p:cNvSpPr>
            <a:spLocks noGrp="1"/>
          </p:cNvSpPr>
          <p:nvPr>
            <p:ph type="title" hasCustomPrompt="1"/>
          </p:nvPr>
        </p:nvSpPr>
        <p:spPr>
          <a:xfrm>
            <a:off x="1189039" y="2125663"/>
            <a:ext cx="10058400" cy="912813"/>
          </a:xfrm>
        </p:spPr>
        <p:txBody>
          <a:bodyPr/>
          <a:lstStyle>
            <a:lvl1pPr>
              <a:defRPr sz="3600"/>
            </a:lvl1pPr>
          </a:lstStyle>
          <a:p>
            <a:r>
              <a:rPr lang="en-US" dirty="0" smtClean="0"/>
              <a:t>Click to edit master title style</a:t>
            </a:r>
            <a:endParaRPr lang="en-US" dirty="0"/>
          </a:p>
        </p:txBody>
      </p:sp>
    </p:spTree>
    <p:extLst>
      <p:ext uri="{BB962C8B-B14F-4D97-AF65-F5344CB8AC3E}">
        <p14:creationId xmlns:p14="http://schemas.microsoft.com/office/powerpoint/2010/main" val="1022394611"/>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4" name="Title 3"/>
          <p:cNvSpPr>
            <a:spLocks noGrp="1"/>
          </p:cNvSpPr>
          <p:nvPr>
            <p:ph type="title" hasCustomPrompt="1"/>
          </p:nvPr>
        </p:nvSpPr>
        <p:spPr>
          <a:xfrm>
            <a:off x="274638" y="2125663"/>
            <a:ext cx="11887202" cy="912813"/>
          </a:xfrm>
        </p:spPr>
        <p:txBody>
          <a:bodyPr/>
          <a:lstStyle>
            <a:lvl1pPr>
              <a:defRPr sz="5400"/>
            </a:lvl1pPr>
          </a:lstStyle>
          <a:p>
            <a:r>
              <a:rPr lang="en-US" dirty="0" smtClean="0"/>
              <a:t>Click to edit master title style</a:t>
            </a:r>
            <a:endParaRPr lang="en-US" dirty="0"/>
          </a:p>
        </p:txBody>
      </p:sp>
    </p:spTree>
    <p:extLst>
      <p:ext uri="{BB962C8B-B14F-4D97-AF65-F5344CB8AC3E}">
        <p14:creationId xmlns:p14="http://schemas.microsoft.com/office/powerpoint/2010/main" val="3153241192"/>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2125663"/>
            <a:ext cx="2743200" cy="4570412"/>
          </a:xfrm>
        </p:spPr>
        <p:txBody>
          <a:bodyPr vert="horz" lIns="182880" tIns="146304" rIns="182880" bIns="146304" rtlCol="0">
            <a:noAutofit/>
          </a:bodyPr>
          <a:lstStyle>
            <a:lvl1pPr>
              <a:defRPr lang="en-US" sz="2400" dirty="0" smtClean="0">
                <a:latin typeface="+mn-lt"/>
                <a:ea typeface="+mj-ea"/>
                <a:cs typeface="+mj-cs"/>
              </a:defRPr>
            </a:lvl1pPr>
          </a:lstStyle>
          <a:p>
            <a:pPr lvl="0">
              <a:spcBef>
                <a:spcPct val="0"/>
              </a:spcBef>
            </a:pPr>
            <a:r>
              <a:rPr lang="en-US" dirty="0" smtClean="0"/>
              <a:t>Click to edit Master text styles</a:t>
            </a:r>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894850035"/>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1263"/>
            <a:ext cx="2743200" cy="5484812"/>
          </a:xfrm>
        </p:spPr>
        <p:txBody>
          <a:bodyPr lIns="182880" tIns="146304" rIns="182880" bIns="146304"/>
          <a:lstStyle>
            <a:lvl1pPr>
              <a:defRPr lang="en-US" sz="2400" kern="1200" dirty="0" smtClean="0">
                <a:gradFill>
                  <a:gsLst>
                    <a:gs pos="0">
                      <a:schemeClr val="tx1"/>
                    </a:gs>
                    <a:gs pos="100000">
                      <a:schemeClr val="tx1"/>
                    </a:gs>
                  </a:gsLst>
                  <a:lin ang="5400000" scaled="0"/>
                </a:gradFill>
                <a:latin typeface="+mn-lt"/>
                <a:ea typeface="+mj-ea"/>
                <a:cs typeface="+mj-cs"/>
              </a:defRPr>
            </a:lvl1pPr>
          </a:lstStyle>
          <a:p>
            <a:pPr marL="0" lvl="0" indent="0" algn="l" defTabSz="914166" rtl="0" eaLnBrk="1" latinLnBrk="0" hangingPunct="1">
              <a:spcBef>
                <a:spcPct val="0"/>
              </a:spcBef>
              <a:buFont typeface="Arial" pitchFamily="34" charset="0"/>
              <a:buNone/>
            </a:pPr>
            <a:r>
              <a:rPr lang="en-US" dirty="0" smtClean="0"/>
              <a:t>Click to edit Master text styles</a:t>
            </a:r>
          </a:p>
        </p:txBody>
      </p:sp>
    </p:spTree>
    <p:extLst>
      <p:ext uri="{BB962C8B-B14F-4D97-AF65-F5344CB8AC3E}">
        <p14:creationId xmlns:p14="http://schemas.microsoft.com/office/powerpoint/2010/main" val="4201032371"/>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wrap="square" lIns="182880" tIns="146304" rIns="182880" bIns="146304" anchor="ctr">
            <a:noAutofit/>
          </a:bodyPr>
          <a:lstStyle>
            <a:lvl1pPr>
              <a:lnSpc>
                <a:spcPct val="95000"/>
              </a:lnSpc>
              <a:spcBef>
                <a:spcPts val="0"/>
              </a:spcBef>
              <a:spcAft>
                <a:spcPts val="1632"/>
              </a:spcAft>
              <a:defRPr lang="en-US" sz="3600" kern="1200" dirty="0" smtClean="0">
                <a:gradFill>
                  <a:gsLst>
                    <a:gs pos="0">
                      <a:schemeClr val="tx1"/>
                    </a:gs>
                    <a:gs pos="100000">
                      <a:schemeClr val="tx1"/>
                    </a:gs>
                  </a:gsLst>
                  <a:lin ang="5400000" scaled="0"/>
                </a:gradFill>
                <a:latin typeface="+mj-lt"/>
                <a:ea typeface="+mn-ea"/>
                <a:cs typeface="+mn-cs"/>
              </a:defRPr>
            </a:lvl1pPr>
            <a:lvl2pPr>
              <a:lnSpc>
                <a:spcPct val="100000"/>
              </a:lnSpc>
              <a:spcBef>
                <a:spcPts val="816"/>
              </a:spcBef>
              <a:defRPr sz="1900">
                <a:solidFill>
                  <a:srgbClr val="FFFFFF"/>
                </a:solidFill>
              </a:defRPr>
            </a:lvl2pPr>
            <a:lvl3pPr>
              <a:lnSpc>
                <a:spcPct val="100000"/>
              </a:lnSpc>
              <a:spcBef>
                <a:spcPts val="816"/>
              </a:spcBef>
              <a:defRPr sz="1900">
                <a:solidFill>
                  <a:srgbClr val="FFFFFF"/>
                </a:solidFill>
              </a:defRPr>
            </a:lvl3pPr>
            <a:lvl4pPr>
              <a:lnSpc>
                <a:spcPct val="100000"/>
              </a:lnSpc>
              <a:spcBef>
                <a:spcPts val="816"/>
              </a:spcBef>
              <a:defRPr sz="1900">
                <a:solidFill>
                  <a:srgbClr val="FFFFFF"/>
                </a:solidFill>
              </a:defRPr>
            </a:lvl4pPr>
            <a:lvl5pPr>
              <a:lnSpc>
                <a:spcPct val="100000"/>
              </a:lnSpc>
              <a:spcBef>
                <a:spcPts val="816"/>
              </a:spcBef>
              <a:defRPr sz="1900">
                <a:solidFill>
                  <a:srgbClr val="FFFFFF"/>
                </a:solidFill>
              </a:defRPr>
            </a:lvl5pPr>
          </a:lstStyle>
          <a:p>
            <a:pPr marL="0" lvl="0" indent="0" algn="l" defTabSz="914166" rtl="0" eaLnBrk="1" latinLnBrk="0" hangingPunct="1">
              <a:spcBef>
                <a:spcPct val="20000"/>
              </a:spcBef>
              <a:buFont typeface="Arial" pitchFamily="34" charset="0"/>
              <a:buNone/>
            </a:pPr>
            <a:r>
              <a:rPr lang="en-US" dirty="0" smtClean="0"/>
              <a:t>Click to edit Master text styles</a:t>
            </a:r>
          </a:p>
        </p:txBody>
      </p:sp>
      <p:sp>
        <p:nvSpPr>
          <p:cNvPr id="15" name="Title 1"/>
          <p:cNvSpPr>
            <a:spLocks noGrp="1"/>
          </p:cNvSpPr>
          <p:nvPr>
            <p:ph type="ctrTitle" hasCustomPrompt="1"/>
          </p:nvPr>
        </p:nvSpPr>
        <p:spPr>
          <a:xfrm>
            <a:off x="274638" y="1218558"/>
            <a:ext cx="4572000" cy="4557415"/>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969696">
              <a:alpha val="80000"/>
            </a:srgbClr>
          </a:solidFill>
          <a:ln>
            <a:noFill/>
          </a:ln>
          <a:extLst/>
        </p:spPr>
        <p:txBody>
          <a:bodyPr vert="horz" wrap="square" lIns="248654" tIns="0" rIns="248654" bIns="0" numCol="1" anchor="ctr" anchorCtr="0" compatLnSpc="1">
            <a:prstTxWarp prst="textNoShape">
              <a:avLst/>
            </a:prstTxWarp>
            <a:noAutofit/>
          </a:bodyPr>
          <a:lstStyle>
            <a:lvl1pPr>
              <a:lnSpc>
                <a:spcPct val="95000"/>
              </a:lnSpc>
              <a:defRPr lang="en-US" sz="4400"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991461981"/>
      </p:ext>
    </p:extLst>
  </p:cSld>
  <p:clrMapOvr>
    <a:masterClrMapping/>
  </p:clrMapOvr>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vert="horz" wrap="square" lIns="182880" tIns="146304" rIns="182880" bIns="146304" rtlCol="0" anchor="ctr">
            <a:noAutofit/>
          </a:bodyPr>
          <a:lstStyle>
            <a:lvl1pPr>
              <a:defRPr lang="en-US" sz="3600" kern="1200" dirty="0" smtClean="0">
                <a:gradFill>
                  <a:gsLst>
                    <a:gs pos="0">
                      <a:schemeClr val="tx1"/>
                    </a:gs>
                    <a:gs pos="100000">
                      <a:schemeClr val="tx1"/>
                    </a:gs>
                  </a:gsLst>
                  <a:lin ang="5400000" scaled="0"/>
                </a:gradFill>
                <a:latin typeface="+mj-lt"/>
                <a:ea typeface="+mn-ea"/>
                <a:cs typeface="+mn-cs"/>
              </a:defRPr>
            </a:lvl1pPr>
          </a:lstStyle>
          <a:p>
            <a:pPr marL="0" lvl="0" indent="0" algn="l" defTabSz="914166" rtl="0" eaLnBrk="1" latinLnBrk="0" hangingPunct="1">
              <a:spcBef>
                <a:spcPct val="20000"/>
              </a:spcBef>
              <a:spcAft>
                <a:spcPts val="1632"/>
              </a:spcAft>
              <a:buFont typeface="Arial" pitchFamily="34" charset="0"/>
              <a:buNone/>
            </a:pPr>
            <a:r>
              <a:rPr lang="en-US" dirty="0" smtClean="0"/>
              <a:t>Click to edit Master text styles</a:t>
            </a:r>
          </a:p>
        </p:txBody>
      </p:sp>
      <p:sp>
        <p:nvSpPr>
          <p:cNvPr id="15" name="Title 1"/>
          <p:cNvSpPr>
            <a:spLocks noGrp="1"/>
          </p:cNvSpPr>
          <p:nvPr>
            <p:ph type="ctrTitle" hasCustomPrompt="1"/>
          </p:nvPr>
        </p:nvSpPr>
        <p:spPr>
          <a:xfrm>
            <a:off x="274639" y="1211263"/>
            <a:ext cx="4586632" cy="4572000"/>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969696">
              <a:alpha val="80000"/>
            </a:srgbClr>
          </a:solidFill>
          <a:ln>
            <a:noFill/>
          </a:ln>
          <a:extLst/>
        </p:spPr>
        <p:txBody>
          <a:bodyPr vert="horz" wrap="square" lIns="248654" tIns="0" rIns="248654" bIns="0" numCol="1" anchor="ctr" anchorCtr="0" compatLnSpc="1">
            <a:prstTxWarp prst="textNoShape">
              <a:avLst/>
            </a:prstTxWarp>
            <a:noAutofit/>
          </a:bodyPr>
          <a:lstStyle>
            <a:lvl1pPr>
              <a:lnSpc>
                <a:spcPct val="95000"/>
              </a:lnSpc>
              <a:defRPr lang="en-US" sz="4400" kern="1200" dirty="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
        <p:nvSpPr>
          <p:cNvPr id="6" name="Text Placeholder 8"/>
          <p:cNvSpPr>
            <a:spLocks noGrp="1"/>
          </p:cNvSpPr>
          <p:nvPr>
            <p:ph type="body" sz="quarter" idx="16" hasCustomPrompt="1"/>
          </p:nvPr>
        </p:nvSpPr>
        <p:spPr>
          <a:xfrm>
            <a:off x="274641" y="296864"/>
            <a:ext cx="11887199" cy="914400"/>
          </a:xfrm>
        </p:spPr>
        <p:txBody>
          <a:bodyPr vert="horz" lIns="182880" tIns="45720" rIns="182880" bIns="45720" rtlCol="0" anchor="t">
            <a:noAutofit/>
          </a:bodyPr>
          <a:lstStyle>
            <a:lvl1pPr>
              <a:defRPr lang="en-US" sz="4800" dirty="0" smtClean="0">
                <a:ea typeface="+mj-ea"/>
                <a:cs typeface="+mj-cs"/>
              </a:defRPr>
            </a:lvl1pPr>
          </a:lstStyle>
          <a:p>
            <a:pPr lvl="0">
              <a:spcBef>
                <a:spcPct val="0"/>
              </a:spcBef>
            </a:pPr>
            <a:r>
              <a:rPr lang="en-US" dirty="0" smtClean="0"/>
              <a:t>Click to edit master text styles</a:t>
            </a:r>
          </a:p>
        </p:txBody>
      </p:sp>
    </p:spTree>
    <p:extLst>
      <p:ext uri="{BB962C8B-B14F-4D97-AF65-F5344CB8AC3E}">
        <p14:creationId xmlns:p14="http://schemas.microsoft.com/office/powerpoint/2010/main" val="379780516"/>
      </p:ext>
    </p:extLst>
  </p:cSld>
  <p:clrMapOvr>
    <a:masterClrMapping/>
  </p:clrMapOvr>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vert="horz" wrap="square" lIns="182880" tIns="146304" rIns="182880" bIns="146304" rtlCol="0" anchor="ctr">
            <a:noAutofit/>
          </a:bodyPr>
          <a:lstStyle>
            <a:lvl1pPr>
              <a:defRPr lang="en-US" sz="3600" kern="1200" dirty="0" smtClean="0">
                <a:gradFill>
                  <a:gsLst>
                    <a:gs pos="0">
                      <a:schemeClr val="tx1"/>
                    </a:gs>
                    <a:gs pos="100000">
                      <a:schemeClr val="tx1"/>
                    </a:gs>
                  </a:gsLst>
                  <a:lin ang="5400000" scaled="0"/>
                </a:gradFill>
                <a:latin typeface="+mj-lt"/>
                <a:ea typeface="+mn-ea"/>
                <a:cs typeface="+mn-cs"/>
              </a:defRPr>
            </a:lvl1pPr>
          </a:lstStyle>
          <a:p>
            <a:pPr marL="0" lvl="0" indent="0" algn="l" defTabSz="914166" rtl="0" eaLnBrk="1" latinLnBrk="0" hangingPunct="1">
              <a:spcBef>
                <a:spcPct val="20000"/>
              </a:spcBef>
              <a:buFont typeface="Arial" pitchFamily="34" charset="0"/>
              <a:buNone/>
            </a:pPr>
            <a:r>
              <a:rPr lang="en-US" dirty="0" smtClean="0"/>
              <a:t>Click to edit Master text styles</a:t>
            </a:r>
          </a:p>
        </p:txBody>
      </p:sp>
      <p:sp>
        <p:nvSpPr>
          <p:cNvPr id="7" name="Picture Placeholder 12"/>
          <p:cNvSpPr>
            <a:spLocks noGrp="1"/>
          </p:cNvSpPr>
          <p:nvPr>
            <p:ph type="pic" sz="quarter" idx="16"/>
          </p:nvPr>
        </p:nvSpPr>
        <p:spPr>
          <a:xfrm>
            <a:off x="274638" y="1211266"/>
            <a:ext cx="4572000" cy="4557415"/>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1"/>
          <a:lstStyle/>
          <a:p>
            <a:r>
              <a:rPr lang="en-US" dirty="0" smtClean="0"/>
              <a:t>Drag picture to placeholder or click icon to add</a:t>
            </a:r>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2687376331"/>
      </p:ext>
    </p:extLst>
  </p:cSld>
  <p:clrMapOvr>
    <a:masterClrMapping/>
  </p:clrMapOvr>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1_Title &amp; Content_with Subtitl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612706982"/>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1263"/>
            <a:ext cx="2743200" cy="5484812"/>
          </a:xfrm>
        </p:spPr>
        <p:txBody>
          <a:bodyPr lIns="182880" tIns="146304" rIns="182880" bIns="146304"/>
          <a:lstStyle>
            <a:lvl1pPr>
              <a:defRPr lang="en-US" sz="2400" kern="1200" dirty="0" smtClean="0">
                <a:gradFill>
                  <a:gsLst>
                    <a:gs pos="0">
                      <a:schemeClr val="tx1"/>
                    </a:gs>
                    <a:gs pos="100000">
                      <a:schemeClr val="tx1"/>
                    </a:gs>
                  </a:gsLst>
                  <a:lin ang="5400000" scaled="0"/>
                </a:gradFill>
                <a:latin typeface="+mn-lt"/>
                <a:ea typeface="+mj-ea"/>
                <a:cs typeface="+mj-cs"/>
              </a:defRPr>
            </a:lvl1pPr>
          </a:lstStyle>
          <a:p>
            <a:pPr marL="0" lvl="0" indent="0" algn="l" defTabSz="914166" rtl="0" eaLnBrk="1" latinLnBrk="0" hangingPunct="1">
              <a:spcBef>
                <a:spcPct val="0"/>
              </a:spcBef>
              <a:buFont typeface="Arial" pitchFamily="34" charset="0"/>
              <a:buNone/>
            </a:pPr>
            <a:r>
              <a:rPr lang="en-US" smtClean="0"/>
              <a:t>Click to edit Master text styles</a:t>
            </a:r>
          </a:p>
        </p:txBody>
      </p:sp>
    </p:spTree>
    <p:extLst>
      <p:ext uri="{BB962C8B-B14F-4D97-AF65-F5344CB8AC3E}">
        <p14:creationId xmlns:p14="http://schemas.microsoft.com/office/powerpoint/2010/main" val="1041511208"/>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Blank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387340120"/>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74638" y="2307518"/>
            <a:ext cx="1563194" cy="323299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dirty="0" smtClean="0"/>
              <a:t>Drag picture to placeholder or click icon to add</a:t>
            </a:r>
          </a:p>
          <a:p>
            <a:endParaRPr lang="en-US" dirty="0"/>
          </a:p>
        </p:txBody>
      </p:sp>
      <p:sp>
        <p:nvSpPr>
          <p:cNvPr id="8" name="Picture Placeholder 12"/>
          <p:cNvSpPr>
            <a:spLocks noGrp="1"/>
          </p:cNvSpPr>
          <p:nvPr>
            <p:ph type="pic" sz="quarter" idx="18"/>
          </p:nvPr>
        </p:nvSpPr>
        <p:spPr>
          <a:xfrm>
            <a:off x="4745014" y="2301239"/>
            <a:ext cx="3232905" cy="3245549"/>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600"/>
            </a:lvl1pPr>
          </a:lstStyle>
          <a:p>
            <a:r>
              <a:rPr lang="en-US" dirty="0" smtClean="0"/>
              <a:t>Drag picture to placeholder or click icon to add</a:t>
            </a:r>
            <a:endParaRPr lang="en-US" dirty="0"/>
          </a:p>
        </p:txBody>
      </p:sp>
      <p:sp>
        <p:nvSpPr>
          <p:cNvPr id="9" name="Picture Placeholder 12"/>
          <p:cNvSpPr>
            <a:spLocks noGrp="1"/>
          </p:cNvSpPr>
          <p:nvPr>
            <p:ph type="pic" sz="quarter" idx="19"/>
          </p:nvPr>
        </p:nvSpPr>
        <p:spPr>
          <a:xfrm>
            <a:off x="8258122" y="2302035"/>
            <a:ext cx="3903716" cy="324396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600"/>
            </a:lvl1pPr>
          </a:lstStyle>
          <a:p>
            <a:r>
              <a:rPr lang="en-US" dirty="0" smtClean="0"/>
              <a:t>Drag picture to placeholder or click icon to add</a:t>
            </a:r>
            <a:endParaRPr lang="en-US" dirty="0"/>
          </a:p>
        </p:txBody>
      </p:sp>
      <p:sp>
        <p:nvSpPr>
          <p:cNvPr id="10" name="Picture Placeholder 12"/>
          <p:cNvSpPr>
            <a:spLocks noGrp="1"/>
          </p:cNvSpPr>
          <p:nvPr>
            <p:ph type="pic" sz="quarter" idx="20"/>
          </p:nvPr>
        </p:nvSpPr>
        <p:spPr>
          <a:xfrm>
            <a:off x="2118039" y="2301050"/>
            <a:ext cx="2346769" cy="3245927"/>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dirty="0" smtClean="0"/>
              <a:t>Drag picture to placeholder or click icon to add</a:t>
            </a:r>
          </a:p>
          <a:p>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484532262"/>
      </p:ext>
    </p:extLst>
  </p:cSld>
  <p:clrMapOvr>
    <a:masterClrMapping/>
  </p:clrMapOvr>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49"/>
            <a:ext cx="11887200" cy="4570413"/>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smtClean="0"/>
              <a:t>Click to edit Master title style</a:t>
            </a:r>
            <a:endParaRPr lang="en-US" dirty="0"/>
          </a:p>
        </p:txBody>
      </p:sp>
    </p:spTree>
    <p:extLst>
      <p:ext uri="{BB962C8B-B14F-4D97-AF65-F5344CB8AC3E}">
        <p14:creationId xmlns:p14="http://schemas.microsoft.com/office/powerpoint/2010/main" val="203695080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1_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49"/>
            <a:ext cx="11887200" cy="5483225"/>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smtClean="0"/>
              <a:t>Click to edit Master title style</a:t>
            </a:r>
            <a:endParaRPr lang="en-US" dirty="0"/>
          </a:p>
        </p:txBody>
      </p:sp>
    </p:spTree>
    <p:extLst>
      <p:ext uri="{BB962C8B-B14F-4D97-AF65-F5344CB8AC3E}">
        <p14:creationId xmlns:p14="http://schemas.microsoft.com/office/powerpoint/2010/main" val="19122378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1_Logo on Background">
    <p:bg>
      <p:bgPr>
        <a:solidFill>
          <a:schemeClr val="accent1"/>
        </a:solidFill>
        <a:effectLst/>
      </p:bgPr>
    </p:bg>
    <p:spTree>
      <p:nvGrpSpPr>
        <p:cNvPr id="1" name=""/>
        <p:cNvGrpSpPr/>
        <p:nvPr/>
      </p:nvGrpSpPr>
      <p:grpSpPr>
        <a:xfrm>
          <a:off x="0" y="0"/>
          <a:ext cx="0" cy="0"/>
          <a:chOff x="0" y="0"/>
          <a:chExt cx="0" cy="0"/>
        </a:xfrm>
      </p:grpSpPr>
      <p:sp>
        <p:nvSpPr>
          <p:cNvPr id="3" name="Text Box 3"/>
          <p:cNvSpPr txBox="1">
            <a:spLocks noChangeArrowheads="1"/>
          </p:cNvSpPr>
          <p:nvPr userDrawn="1"/>
        </p:nvSpPr>
        <p:spPr bwMode="blackWhite">
          <a:xfrm>
            <a:off x="273050" y="6079032"/>
            <a:ext cx="11888787" cy="618631"/>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rgbClr val="FFFFFF"/>
                    </a:gs>
                    <a:gs pos="100000">
                      <a:srgbClr val="FFFFFF"/>
                    </a:gs>
                  </a:gsLst>
                  <a:lin ang="5400000" scaled="0"/>
                </a:gradFill>
                <a:cs typeface="Segoe UI" pitchFamily="34" charset="0"/>
              </a:rPr>
              <a:t>© 2012 Microsoft Corporation. All rights reserved. Microsoft, Windows, Windows Vista and other product names are or may be registered trademarks and/or trademarks in the U.S. and/or other countries.</a:t>
            </a:r>
          </a:p>
          <a:p>
            <a:pPr defTabSz="932290" eaLnBrk="0" hangingPunct="0"/>
            <a:r>
              <a:rPr lang="en-US" sz="700" dirty="0">
                <a:gradFill>
                  <a:gsLst>
                    <a:gs pos="0">
                      <a:srgbClr val="FFFFFF"/>
                    </a:gs>
                    <a:gs pos="100000">
                      <a:srgbClr val="FFFFFF"/>
                    </a:gs>
                  </a:gsLst>
                  <a:lin ang="5400000" scaled="0"/>
                </a:gradFill>
                <a:cs typeface="Segoe UI" pitchFamily="34" charset="0"/>
              </a:rPr>
              <a:t>The information herein is for informational purposes only and represents the current view of Microsoft Corporation as of the date of this presentation</a:t>
            </a:r>
            <a:r>
              <a:rPr lang="en-US" sz="700" dirty="0" smtClean="0">
                <a:gradFill>
                  <a:gsLst>
                    <a:gs pos="0">
                      <a:srgbClr val="FFFFFF"/>
                    </a:gs>
                    <a:gs pos="100000">
                      <a:srgbClr val="FFFFFF"/>
                    </a:gs>
                  </a:gsLst>
                  <a:lin ang="5400000" scaled="0"/>
                </a:gradFill>
                <a:cs typeface="Segoe UI" pitchFamily="34" charset="0"/>
              </a:rPr>
              <a:t>. Because </a:t>
            </a:r>
            <a:r>
              <a:rPr lang="en-US" sz="700" dirty="0">
                <a:gradFill>
                  <a:gsLst>
                    <a:gs pos="0">
                      <a:srgbClr val="FFFFFF"/>
                    </a:gs>
                    <a:gs pos="100000">
                      <a:srgbClr val="FFFFFF"/>
                    </a:gs>
                  </a:gsLst>
                  <a:lin ang="5400000" scaled="0"/>
                </a:gradFill>
                <a:cs typeface="Segoe UI" pitchFamily="34" charset="0"/>
              </a:rPr>
              <a:t>Microsoft must respond to changing market conditions, it should not be interpreted to be a commitment on the part of Microsoft, and Microsoft cannot guarantee the accuracy of any information provided after the date of this presentation</a:t>
            </a:r>
            <a:r>
              <a:rPr lang="en-US" sz="700" dirty="0" smtClean="0">
                <a:gradFill>
                  <a:gsLst>
                    <a:gs pos="0">
                      <a:srgbClr val="FFFFFF"/>
                    </a:gs>
                    <a:gs pos="100000">
                      <a:srgbClr val="FFFFFF"/>
                    </a:gs>
                  </a:gsLst>
                  <a:lin ang="5400000" scaled="0"/>
                </a:gradFill>
                <a:cs typeface="Segoe UI" pitchFamily="34" charset="0"/>
              </a:rPr>
              <a:t>. MICROSOFT </a:t>
            </a:r>
            <a:r>
              <a:rPr lang="en-US" sz="700" dirty="0">
                <a:gradFill>
                  <a:gsLst>
                    <a:gs pos="0">
                      <a:srgbClr val="FFFFFF"/>
                    </a:gs>
                    <a:gs pos="100000">
                      <a:srgbClr val="FFFFFF"/>
                    </a:gs>
                  </a:gsLst>
                  <a:lin ang="5400000" scaled="0"/>
                </a:gradFill>
                <a:cs typeface="Segoe UI" pitchFamily="34" charset="0"/>
              </a:rPr>
              <a:t>MAKES NO WARRANTIES, EXPRESS, IMPLIED OR STATUTORY, AS TO THE INFORMATION IN THIS PRESENTATION.</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0" y="3145040"/>
            <a:ext cx="3288506" cy="704445"/>
          </a:xfrm>
          <a:prstGeom prst="rect">
            <a:avLst/>
          </a:prstGeom>
        </p:spPr>
      </p:pic>
    </p:spTree>
    <p:extLst>
      <p:ext uri="{BB962C8B-B14F-4D97-AF65-F5344CB8AC3E}">
        <p14:creationId xmlns:p14="http://schemas.microsoft.com/office/powerpoint/2010/main" val="1245587824"/>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itle Slide_Color  2">
    <p:spTree>
      <p:nvGrpSpPr>
        <p:cNvPr id="1" name=""/>
        <p:cNvGrpSpPr/>
        <p:nvPr/>
      </p:nvGrpSpPr>
      <p:grpSpPr>
        <a:xfrm>
          <a:off x="0" y="0"/>
          <a:ext cx="0" cy="0"/>
          <a:chOff x="0" y="0"/>
          <a:chExt cx="0" cy="0"/>
        </a:xfrm>
      </p:grpSpPr>
      <p:sp>
        <p:nvSpPr>
          <p:cNvPr id="7" name="Text Placeholder 6"/>
          <p:cNvSpPr>
            <a:spLocks noGrp="1"/>
          </p:cNvSpPr>
          <p:nvPr>
            <p:ph type="body" sz="quarter" idx="11"/>
          </p:nvPr>
        </p:nvSpPr>
        <p:spPr>
          <a:xfrm>
            <a:off x="274638" y="5783263"/>
            <a:ext cx="11887200" cy="914400"/>
          </a:xfrm>
        </p:spPr>
        <p:txBody>
          <a:bodyPr lIns="182880" tIns="146304" rIns="182880" bIns="146304" anchor="b">
            <a:noAutofit/>
          </a:bodyPr>
          <a:lstStyle>
            <a:lvl1pPr>
              <a:defRPr sz="2000" baseline="0">
                <a:latin typeface="+mn-lt"/>
              </a:defRPr>
            </a:lvl1pPr>
          </a:lstStyle>
          <a:p>
            <a:pPr lvl="0"/>
            <a:r>
              <a:rPr lang="en-US" smtClean="0"/>
              <a:t>Click to edit Master text styles</a:t>
            </a:r>
          </a:p>
        </p:txBody>
      </p:sp>
      <p:sp>
        <p:nvSpPr>
          <p:cNvPr id="2" name="Title 1"/>
          <p:cNvSpPr>
            <a:spLocks noGrp="1"/>
          </p:cNvSpPr>
          <p:nvPr>
            <p:ph type="title" hasCustomPrompt="1"/>
          </p:nvPr>
        </p:nvSpPr>
        <p:spPr>
          <a:xfrm>
            <a:off x="274638" y="2125663"/>
            <a:ext cx="11887199" cy="912813"/>
          </a:xfrm>
        </p:spPr>
        <p:txBody>
          <a:bodyPr/>
          <a:lstStyle>
            <a:lvl1pPr>
              <a:defRPr sz="5400"/>
            </a:lvl1pPr>
          </a:lstStyle>
          <a:p>
            <a:r>
              <a:rPr lang="en-US" dirty="0" smtClean="0"/>
              <a:t>Click to edit master title style</a:t>
            </a:r>
            <a:endParaRPr lang="en-US" dirty="0"/>
          </a:p>
        </p:txBody>
      </p:sp>
    </p:spTree>
    <p:extLst>
      <p:ext uri="{BB962C8B-B14F-4D97-AF65-F5344CB8AC3E}">
        <p14:creationId xmlns:p14="http://schemas.microsoft.com/office/powerpoint/2010/main" val="2245079771"/>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itle &amp; Content Layout">
    <p:spTree>
      <p:nvGrpSpPr>
        <p:cNvPr id="1" name=""/>
        <p:cNvGrpSpPr/>
        <p:nvPr/>
      </p:nvGrpSpPr>
      <p:grpSpPr>
        <a:xfrm>
          <a:off x="0" y="0"/>
          <a:ext cx="0" cy="0"/>
          <a:chOff x="0" y="0"/>
          <a:chExt cx="0" cy="0"/>
        </a:xfrm>
      </p:grpSpPr>
      <p:sp>
        <p:nvSpPr>
          <p:cNvPr id="3" name="Title 2"/>
          <p:cNvSpPr>
            <a:spLocks noGrp="1"/>
          </p:cNvSpPr>
          <p:nvPr>
            <p:ph type="title" hasCustomPrompt="1"/>
          </p:nvPr>
        </p:nvSpPr>
        <p:spPr/>
        <p:txBody>
          <a:bodyPr/>
          <a:lstStyle/>
          <a:p>
            <a:r>
              <a:rPr lang="en-US" dirty="0" smtClean="0"/>
              <a:t>Click to edit master title style</a:t>
            </a:r>
            <a:endParaRPr lang="en-US" dirty="0"/>
          </a:p>
        </p:txBody>
      </p:sp>
      <p:sp>
        <p:nvSpPr>
          <p:cNvPr id="5" name="Text Placeholder 4"/>
          <p:cNvSpPr>
            <a:spLocks noGrp="1"/>
          </p:cNvSpPr>
          <p:nvPr>
            <p:ph type="body" sz="quarter" idx="10"/>
          </p:nvPr>
        </p:nvSpPr>
        <p:spPr>
          <a:xfrm>
            <a:off x="274638" y="1211263"/>
            <a:ext cx="11887200" cy="548481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63083171"/>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itle &amp; Content 2">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3932238" y="2125663"/>
            <a:ext cx="8229601" cy="4572000"/>
          </a:xfrm>
        </p:spPr>
        <p:txBody>
          <a:bodyPr lIns="182880" tIns="146304" rIns="182880" bIns="146304">
            <a:noAutofit/>
          </a:bodyPr>
          <a:lstStyle>
            <a:lvl1pPr>
              <a:defRPr sz="3600"/>
            </a:lvl1pPr>
            <a:lvl2pPr>
              <a:defRPr sz="2800"/>
            </a:lvl2pPr>
            <a:lvl3pPr>
              <a:defRPr sz="2400"/>
            </a:lvl3pPr>
            <a:lvl4pPr>
              <a:defRPr sz="2000"/>
            </a:lvl4pPr>
            <a:lvl5pPr>
              <a:defRPr sz="18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274638" y="2125663"/>
            <a:ext cx="2743200" cy="4572000"/>
          </a:xfrm>
        </p:spPr>
        <p:txBody>
          <a:bodyPr lIns="182880" tIns="146304" rIns="182880" bIns="146304">
            <a:noAutofit/>
          </a:bodyPr>
          <a:lstStyle>
            <a:lvl1pPr algn="l" defTabSz="914166" rtl="0" eaLnBrk="1" latinLnBrk="0" hangingPunct="1">
              <a:spcBef>
                <a:spcPct val="0"/>
              </a:spcBef>
              <a:buNone/>
              <a:defRPr lang="en-US" sz="2400" kern="1200" dirty="0" smtClean="0">
                <a:gradFill>
                  <a:gsLst>
                    <a:gs pos="0">
                      <a:schemeClr val="tx1"/>
                    </a:gs>
                    <a:gs pos="100000">
                      <a:schemeClr val="tx1"/>
                    </a:gs>
                  </a:gsLst>
                  <a:lin ang="5400000" scaled="0"/>
                </a:gradFill>
                <a:latin typeface="+mn-lt"/>
                <a:ea typeface="+mj-ea"/>
                <a:cs typeface="+mj-cs"/>
              </a:defRPr>
            </a:lvl1pPr>
            <a:lvl2pPr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2pPr>
            <a:lvl3pPr marL="228541" indent="0"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3pPr>
            <a:lvl4pPr marL="457082" indent="0"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4pPr>
            <a:lvl5pPr marL="739586" indent="0" algn="l" defTabSz="914166" rtl="0" eaLnBrk="1" latinLnBrk="0" hangingPunct="1">
              <a:spcBef>
                <a:spcPct val="0"/>
              </a:spcBef>
              <a:buNone/>
              <a:defRPr lang="en-US" sz="1600" kern="1200" dirty="0">
                <a:gradFill>
                  <a:gsLst>
                    <a:gs pos="0">
                      <a:schemeClr val="tx1"/>
                    </a:gs>
                    <a:gs pos="100000">
                      <a:schemeClr val="tx1"/>
                    </a:gs>
                  </a:gsLst>
                  <a:lin ang="5400000" scaled="0"/>
                </a:gradFill>
                <a:latin typeface="+mn-lt"/>
                <a:ea typeface="+mj-ea"/>
                <a:cs typeface="+mj-cs"/>
              </a:defRPr>
            </a:lvl5pPr>
          </a:lstStyle>
          <a:p>
            <a:pPr lvl="0"/>
            <a:r>
              <a:rPr lang="en-US" smtClean="0"/>
              <a:t>Click to edit Master text styles</a:t>
            </a:r>
          </a:p>
        </p:txBody>
      </p:sp>
      <p:sp>
        <p:nvSpPr>
          <p:cNvPr id="3" name="Title 2"/>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2430077463"/>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ext Only_Large">
    <p:spTree>
      <p:nvGrpSpPr>
        <p:cNvPr id="1" name=""/>
        <p:cNvGrpSpPr/>
        <p:nvPr/>
      </p:nvGrpSpPr>
      <p:grpSpPr>
        <a:xfrm>
          <a:off x="0" y="0"/>
          <a:ext cx="0" cy="0"/>
          <a:chOff x="0" y="0"/>
          <a:chExt cx="0" cy="0"/>
        </a:xfrm>
      </p:grpSpPr>
      <p:sp>
        <p:nvSpPr>
          <p:cNvPr id="4" name="Title 3"/>
          <p:cNvSpPr>
            <a:spLocks noGrp="1"/>
          </p:cNvSpPr>
          <p:nvPr>
            <p:ph type="title" hasCustomPrompt="1"/>
          </p:nvPr>
        </p:nvSpPr>
        <p:spPr>
          <a:xfrm>
            <a:off x="1189039" y="2125663"/>
            <a:ext cx="10058400" cy="912813"/>
          </a:xfrm>
        </p:spPr>
        <p:txBody>
          <a:bodyPr/>
          <a:lstStyle>
            <a:lvl1pPr>
              <a:defRPr sz="3600"/>
            </a:lvl1pPr>
          </a:lstStyle>
          <a:p>
            <a:r>
              <a:rPr lang="en-US" dirty="0" smtClean="0"/>
              <a:t>Click to edit master title style</a:t>
            </a:r>
            <a:endParaRPr lang="en-US" dirty="0"/>
          </a:p>
        </p:txBody>
      </p:sp>
    </p:spTree>
    <p:extLst>
      <p:ext uri="{BB962C8B-B14F-4D97-AF65-F5344CB8AC3E}">
        <p14:creationId xmlns:p14="http://schemas.microsoft.com/office/powerpoint/2010/main" val="868598558"/>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2125663"/>
            <a:ext cx="2743200" cy="4570412"/>
          </a:xfrm>
        </p:spPr>
        <p:txBody>
          <a:bodyPr vert="horz" lIns="182880" tIns="146304" rIns="182880" bIns="146304" rtlCol="0">
            <a:noAutofit/>
          </a:bodyPr>
          <a:lstStyle>
            <a:lvl1pPr>
              <a:defRPr lang="en-US" sz="2400" dirty="0" smtClean="0">
                <a:latin typeface="+mn-lt"/>
                <a:ea typeface="+mj-ea"/>
                <a:cs typeface="+mj-cs"/>
              </a:defRPr>
            </a:lvl1pPr>
          </a:lstStyle>
          <a:p>
            <a:pPr lvl="0">
              <a:spcBef>
                <a:spcPct val="0"/>
              </a:spcBef>
            </a:pPr>
            <a:r>
              <a:rPr lang="en-US" smtClean="0"/>
              <a:t>Click to edit Master text styles</a:t>
            </a:r>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9428788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wrap="square" lIns="182880" tIns="146304" rIns="182880" bIns="146304" anchor="ctr">
            <a:noAutofit/>
          </a:bodyPr>
          <a:lstStyle>
            <a:lvl1pPr>
              <a:lnSpc>
                <a:spcPct val="95000"/>
              </a:lnSpc>
              <a:spcBef>
                <a:spcPts val="0"/>
              </a:spcBef>
              <a:spcAft>
                <a:spcPts val="1632"/>
              </a:spcAft>
              <a:defRPr lang="en-US" sz="3600" kern="1200" dirty="0" smtClean="0">
                <a:gradFill>
                  <a:gsLst>
                    <a:gs pos="0">
                      <a:schemeClr val="tx1"/>
                    </a:gs>
                    <a:gs pos="100000">
                      <a:schemeClr val="tx1"/>
                    </a:gs>
                  </a:gsLst>
                  <a:lin ang="5400000" scaled="0"/>
                </a:gradFill>
                <a:latin typeface="+mj-lt"/>
                <a:ea typeface="+mn-ea"/>
                <a:cs typeface="+mn-cs"/>
              </a:defRPr>
            </a:lvl1pPr>
            <a:lvl2pPr>
              <a:lnSpc>
                <a:spcPct val="100000"/>
              </a:lnSpc>
              <a:spcBef>
                <a:spcPts val="816"/>
              </a:spcBef>
              <a:defRPr sz="1900">
                <a:solidFill>
                  <a:srgbClr val="FFFFFF"/>
                </a:solidFill>
              </a:defRPr>
            </a:lvl2pPr>
            <a:lvl3pPr>
              <a:lnSpc>
                <a:spcPct val="100000"/>
              </a:lnSpc>
              <a:spcBef>
                <a:spcPts val="816"/>
              </a:spcBef>
              <a:defRPr sz="1900">
                <a:solidFill>
                  <a:srgbClr val="FFFFFF"/>
                </a:solidFill>
              </a:defRPr>
            </a:lvl3pPr>
            <a:lvl4pPr>
              <a:lnSpc>
                <a:spcPct val="100000"/>
              </a:lnSpc>
              <a:spcBef>
                <a:spcPts val="816"/>
              </a:spcBef>
              <a:defRPr sz="1900">
                <a:solidFill>
                  <a:srgbClr val="FFFFFF"/>
                </a:solidFill>
              </a:defRPr>
            </a:lvl4pPr>
            <a:lvl5pPr>
              <a:lnSpc>
                <a:spcPct val="100000"/>
              </a:lnSpc>
              <a:spcBef>
                <a:spcPts val="816"/>
              </a:spcBef>
              <a:defRPr sz="1900">
                <a:solidFill>
                  <a:srgbClr val="FFFFFF"/>
                </a:solidFill>
              </a:defRPr>
            </a:lvl5pPr>
          </a:lstStyle>
          <a:p>
            <a:pPr marL="0" lvl="0" indent="0" algn="l" defTabSz="914166" rtl="0" eaLnBrk="1" latinLnBrk="0" hangingPunct="1">
              <a:spcBef>
                <a:spcPct val="20000"/>
              </a:spcBef>
              <a:buFont typeface="Arial" pitchFamily="34" charset="0"/>
              <a:buNone/>
            </a:pPr>
            <a:r>
              <a:rPr lang="en-US" smtClean="0"/>
              <a:t>Click to edit Master text styles</a:t>
            </a:r>
          </a:p>
        </p:txBody>
      </p:sp>
      <p:sp>
        <p:nvSpPr>
          <p:cNvPr id="15" name="Title 1"/>
          <p:cNvSpPr>
            <a:spLocks noGrp="1"/>
          </p:cNvSpPr>
          <p:nvPr>
            <p:ph type="ctrTitle" hasCustomPrompt="1"/>
          </p:nvPr>
        </p:nvSpPr>
        <p:spPr>
          <a:xfrm>
            <a:off x="274638" y="1218558"/>
            <a:ext cx="4572000" cy="4557415"/>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969696">
              <a:alpha val="80000"/>
            </a:srgbClr>
          </a:solidFill>
          <a:ln>
            <a:noFill/>
          </a:ln>
          <a:extLst/>
        </p:spPr>
        <p:txBody>
          <a:bodyPr vert="horz" wrap="square" lIns="248654" tIns="0" rIns="248654" bIns="0" numCol="1" anchor="ctr" anchorCtr="0" compatLnSpc="1">
            <a:prstTxWarp prst="textNoShape">
              <a:avLst/>
            </a:prstTxWarp>
            <a:noAutofit/>
          </a:bodyPr>
          <a:lstStyle>
            <a:lvl1pPr>
              <a:lnSpc>
                <a:spcPct val="95000"/>
              </a:lnSpc>
              <a:defRPr lang="en-US" sz="4400"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1514658688"/>
      </p:ext>
    </p:extLst>
  </p:cSld>
  <p:clrMapOvr>
    <a:masterClrMapping/>
  </p:clrMapOvr>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1263"/>
            <a:ext cx="2743200" cy="5484812"/>
          </a:xfrm>
        </p:spPr>
        <p:txBody>
          <a:bodyPr lIns="182880" tIns="146304" rIns="182880" bIns="146304"/>
          <a:lstStyle>
            <a:lvl1pPr>
              <a:defRPr lang="en-US" sz="2400" kern="1200" dirty="0" smtClean="0">
                <a:gradFill>
                  <a:gsLst>
                    <a:gs pos="0">
                      <a:schemeClr val="tx1"/>
                    </a:gs>
                    <a:gs pos="100000">
                      <a:schemeClr val="tx1"/>
                    </a:gs>
                  </a:gsLst>
                  <a:lin ang="5400000" scaled="0"/>
                </a:gradFill>
                <a:latin typeface="+mn-lt"/>
                <a:ea typeface="+mj-ea"/>
                <a:cs typeface="+mj-cs"/>
              </a:defRPr>
            </a:lvl1pPr>
          </a:lstStyle>
          <a:p>
            <a:pPr marL="0" lvl="0" indent="0" algn="l" defTabSz="914166" rtl="0" eaLnBrk="1" latinLnBrk="0" hangingPunct="1">
              <a:spcBef>
                <a:spcPct val="0"/>
              </a:spcBef>
              <a:buFont typeface="Arial" pitchFamily="34" charset="0"/>
              <a:buNone/>
            </a:pPr>
            <a:r>
              <a:rPr lang="en-US" smtClean="0"/>
              <a:t>Click to edit Master text styles</a:t>
            </a:r>
          </a:p>
        </p:txBody>
      </p:sp>
    </p:spTree>
    <p:extLst>
      <p:ext uri="{BB962C8B-B14F-4D97-AF65-F5344CB8AC3E}">
        <p14:creationId xmlns:p14="http://schemas.microsoft.com/office/powerpoint/2010/main" val="884041687"/>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wrap="square" lIns="182880" tIns="146304" rIns="182880" bIns="146304" anchor="ctr">
            <a:noAutofit/>
          </a:bodyPr>
          <a:lstStyle>
            <a:lvl1pPr>
              <a:lnSpc>
                <a:spcPct val="95000"/>
              </a:lnSpc>
              <a:spcBef>
                <a:spcPts val="0"/>
              </a:spcBef>
              <a:spcAft>
                <a:spcPts val="1632"/>
              </a:spcAft>
              <a:defRPr lang="en-US" sz="3600" kern="1200" dirty="0" smtClean="0">
                <a:gradFill>
                  <a:gsLst>
                    <a:gs pos="0">
                      <a:schemeClr val="tx1"/>
                    </a:gs>
                    <a:gs pos="100000">
                      <a:schemeClr val="tx1"/>
                    </a:gs>
                  </a:gsLst>
                  <a:lin ang="5400000" scaled="0"/>
                </a:gradFill>
                <a:latin typeface="+mj-lt"/>
                <a:ea typeface="+mn-ea"/>
                <a:cs typeface="+mn-cs"/>
              </a:defRPr>
            </a:lvl1pPr>
            <a:lvl2pPr>
              <a:lnSpc>
                <a:spcPct val="100000"/>
              </a:lnSpc>
              <a:spcBef>
                <a:spcPts val="816"/>
              </a:spcBef>
              <a:defRPr sz="1900">
                <a:solidFill>
                  <a:srgbClr val="FFFFFF"/>
                </a:solidFill>
              </a:defRPr>
            </a:lvl2pPr>
            <a:lvl3pPr>
              <a:lnSpc>
                <a:spcPct val="100000"/>
              </a:lnSpc>
              <a:spcBef>
                <a:spcPts val="816"/>
              </a:spcBef>
              <a:defRPr sz="1900">
                <a:solidFill>
                  <a:srgbClr val="FFFFFF"/>
                </a:solidFill>
              </a:defRPr>
            </a:lvl3pPr>
            <a:lvl4pPr>
              <a:lnSpc>
                <a:spcPct val="100000"/>
              </a:lnSpc>
              <a:spcBef>
                <a:spcPts val="816"/>
              </a:spcBef>
              <a:defRPr sz="1900">
                <a:solidFill>
                  <a:srgbClr val="FFFFFF"/>
                </a:solidFill>
              </a:defRPr>
            </a:lvl4pPr>
            <a:lvl5pPr>
              <a:lnSpc>
                <a:spcPct val="100000"/>
              </a:lnSpc>
              <a:spcBef>
                <a:spcPts val="816"/>
              </a:spcBef>
              <a:defRPr sz="1900">
                <a:solidFill>
                  <a:srgbClr val="FFFFFF"/>
                </a:solidFill>
              </a:defRPr>
            </a:lvl5pPr>
          </a:lstStyle>
          <a:p>
            <a:pPr marL="0" lvl="0" indent="0" algn="l" defTabSz="914166" rtl="0" eaLnBrk="1" latinLnBrk="0" hangingPunct="1">
              <a:spcBef>
                <a:spcPct val="20000"/>
              </a:spcBef>
              <a:buFont typeface="Arial" pitchFamily="34" charset="0"/>
              <a:buNone/>
            </a:pPr>
            <a:r>
              <a:rPr lang="en-US" smtClean="0"/>
              <a:t>Click to edit Master text styles</a:t>
            </a:r>
          </a:p>
        </p:txBody>
      </p:sp>
      <p:sp>
        <p:nvSpPr>
          <p:cNvPr id="15" name="Title 1"/>
          <p:cNvSpPr>
            <a:spLocks noGrp="1"/>
          </p:cNvSpPr>
          <p:nvPr>
            <p:ph type="ctrTitle" hasCustomPrompt="1"/>
          </p:nvPr>
        </p:nvSpPr>
        <p:spPr>
          <a:xfrm>
            <a:off x="274638" y="1218558"/>
            <a:ext cx="4572000" cy="4557415"/>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969696">
              <a:alpha val="80000"/>
            </a:srgbClr>
          </a:solidFill>
          <a:ln>
            <a:noFill/>
          </a:ln>
          <a:extLst/>
        </p:spPr>
        <p:txBody>
          <a:bodyPr vert="horz" wrap="square" lIns="248654" tIns="0" rIns="248654" bIns="0" numCol="1" anchor="ctr" anchorCtr="0" compatLnSpc="1">
            <a:prstTxWarp prst="textNoShape">
              <a:avLst/>
            </a:prstTxWarp>
            <a:noAutofit/>
          </a:bodyPr>
          <a:lstStyle>
            <a:lvl1pPr>
              <a:lnSpc>
                <a:spcPct val="95000"/>
              </a:lnSpc>
              <a:defRPr lang="en-US" sz="4400"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3721290481"/>
      </p:ext>
    </p:extLst>
  </p:cSld>
  <p:clrMapOvr>
    <a:masterClrMapping/>
  </p:clrMapOvr>
  <p:timing>
    <p:tnLst>
      <p:par>
        <p:cTn id="1" dur="indefinite" restart="never" nodeType="tmRoot"/>
      </p:par>
    </p:tn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vert="horz" wrap="square" lIns="182880" tIns="146304" rIns="182880" bIns="146304" rtlCol="0" anchor="ctr">
            <a:noAutofit/>
          </a:bodyPr>
          <a:lstStyle>
            <a:lvl1pPr>
              <a:defRPr lang="en-US" sz="3600" kern="1200" dirty="0" smtClean="0">
                <a:gradFill>
                  <a:gsLst>
                    <a:gs pos="0">
                      <a:schemeClr val="tx1"/>
                    </a:gs>
                    <a:gs pos="100000">
                      <a:schemeClr val="tx1"/>
                    </a:gs>
                  </a:gsLst>
                  <a:lin ang="5400000" scaled="0"/>
                </a:gradFill>
                <a:latin typeface="+mj-lt"/>
                <a:ea typeface="+mn-ea"/>
                <a:cs typeface="+mn-cs"/>
              </a:defRPr>
            </a:lvl1pPr>
          </a:lstStyle>
          <a:p>
            <a:pPr marL="0" lvl="0" indent="0" algn="l" defTabSz="914166" rtl="0" eaLnBrk="1" latinLnBrk="0" hangingPunct="1">
              <a:spcBef>
                <a:spcPct val="20000"/>
              </a:spcBef>
              <a:spcAft>
                <a:spcPts val="1632"/>
              </a:spcAft>
              <a:buFont typeface="Arial" pitchFamily="34" charset="0"/>
              <a:buNone/>
            </a:pPr>
            <a:r>
              <a:rPr lang="en-US" smtClean="0"/>
              <a:t>Click to edit Master text styles</a:t>
            </a:r>
          </a:p>
        </p:txBody>
      </p:sp>
      <p:sp>
        <p:nvSpPr>
          <p:cNvPr id="15" name="Title 1"/>
          <p:cNvSpPr>
            <a:spLocks noGrp="1"/>
          </p:cNvSpPr>
          <p:nvPr>
            <p:ph type="ctrTitle" hasCustomPrompt="1"/>
          </p:nvPr>
        </p:nvSpPr>
        <p:spPr>
          <a:xfrm>
            <a:off x="274639" y="1211263"/>
            <a:ext cx="4586632" cy="4572000"/>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969696">
              <a:alpha val="80000"/>
            </a:srgbClr>
          </a:solidFill>
          <a:ln>
            <a:noFill/>
          </a:ln>
          <a:extLst/>
        </p:spPr>
        <p:txBody>
          <a:bodyPr vert="horz" wrap="square" lIns="248654" tIns="0" rIns="248654" bIns="0" numCol="1" anchor="ctr" anchorCtr="0" compatLnSpc="1">
            <a:prstTxWarp prst="textNoShape">
              <a:avLst/>
            </a:prstTxWarp>
            <a:noAutofit/>
          </a:bodyPr>
          <a:lstStyle>
            <a:lvl1pPr>
              <a:lnSpc>
                <a:spcPct val="95000"/>
              </a:lnSpc>
              <a:defRPr lang="en-US" sz="4400" kern="1200" dirty="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
        <p:nvSpPr>
          <p:cNvPr id="6" name="Text Placeholder 8"/>
          <p:cNvSpPr>
            <a:spLocks noGrp="1"/>
          </p:cNvSpPr>
          <p:nvPr>
            <p:ph type="body" sz="quarter" idx="16" hasCustomPrompt="1"/>
          </p:nvPr>
        </p:nvSpPr>
        <p:spPr>
          <a:xfrm>
            <a:off x="274641" y="296864"/>
            <a:ext cx="11887199" cy="914400"/>
          </a:xfrm>
        </p:spPr>
        <p:txBody>
          <a:bodyPr vert="horz" lIns="182880" tIns="45720" rIns="182880" bIns="45720" rtlCol="0" anchor="t">
            <a:noAutofit/>
          </a:bodyPr>
          <a:lstStyle>
            <a:lvl1pPr>
              <a:defRPr lang="en-US" sz="4800" dirty="0" smtClean="0">
                <a:ea typeface="+mj-ea"/>
                <a:cs typeface="+mj-cs"/>
              </a:defRPr>
            </a:lvl1pPr>
          </a:lstStyle>
          <a:p>
            <a:pPr lvl="0">
              <a:spcBef>
                <a:spcPct val="0"/>
              </a:spcBef>
            </a:pPr>
            <a:r>
              <a:rPr lang="en-US" dirty="0" smtClean="0"/>
              <a:t>Click to edit master text styles</a:t>
            </a:r>
          </a:p>
        </p:txBody>
      </p:sp>
    </p:spTree>
    <p:extLst>
      <p:ext uri="{BB962C8B-B14F-4D97-AF65-F5344CB8AC3E}">
        <p14:creationId xmlns:p14="http://schemas.microsoft.com/office/powerpoint/2010/main" val="1815658531"/>
      </p:ext>
    </p:extLst>
  </p:cSld>
  <p:clrMapOvr>
    <a:masterClrMapping/>
  </p:clrMapOvr>
  <p:timing>
    <p:tnLst>
      <p:par>
        <p:cTn id="1" dur="indefinite" restart="never" nodeType="tmRoot"/>
      </p:par>
    </p:tn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vert="horz" wrap="square" lIns="182880" tIns="146304" rIns="182880" bIns="146304" rtlCol="0" anchor="ctr">
            <a:noAutofit/>
          </a:bodyPr>
          <a:lstStyle>
            <a:lvl1pPr>
              <a:defRPr lang="en-US" sz="3600" kern="1200" dirty="0" smtClean="0">
                <a:gradFill>
                  <a:gsLst>
                    <a:gs pos="0">
                      <a:schemeClr val="tx1"/>
                    </a:gs>
                    <a:gs pos="100000">
                      <a:schemeClr val="tx1"/>
                    </a:gs>
                  </a:gsLst>
                  <a:lin ang="5400000" scaled="0"/>
                </a:gradFill>
                <a:latin typeface="+mj-lt"/>
                <a:ea typeface="+mn-ea"/>
                <a:cs typeface="+mn-cs"/>
              </a:defRPr>
            </a:lvl1pPr>
          </a:lstStyle>
          <a:p>
            <a:pPr marL="0" lvl="0" indent="0" algn="l" defTabSz="914166" rtl="0" eaLnBrk="1" latinLnBrk="0" hangingPunct="1">
              <a:spcBef>
                <a:spcPct val="20000"/>
              </a:spcBef>
              <a:buFont typeface="Arial" pitchFamily="34" charset="0"/>
              <a:buNone/>
            </a:pPr>
            <a:r>
              <a:rPr lang="en-US" smtClean="0"/>
              <a:t>Click to edit Master text styles</a:t>
            </a:r>
          </a:p>
        </p:txBody>
      </p:sp>
      <p:sp>
        <p:nvSpPr>
          <p:cNvPr id="7" name="Picture Placeholder 12"/>
          <p:cNvSpPr>
            <a:spLocks noGrp="1"/>
          </p:cNvSpPr>
          <p:nvPr>
            <p:ph type="pic" sz="quarter" idx="16"/>
          </p:nvPr>
        </p:nvSpPr>
        <p:spPr>
          <a:xfrm>
            <a:off x="274638" y="1211266"/>
            <a:ext cx="4572000" cy="4557415"/>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1"/>
          <a:lstStyle/>
          <a:p>
            <a:r>
              <a:rPr lang="en-US" smtClean="0"/>
              <a:t>Click icon to add picture</a:t>
            </a:r>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52522090"/>
      </p:ext>
    </p:extLst>
  </p:cSld>
  <p:clrMapOvr>
    <a:masterClrMapping/>
  </p:clrMapOvr>
  <p:timing>
    <p:tnLst>
      <p:par>
        <p:cTn id="1" dur="indefinite" restart="never" nodeType="tmRoot"/>
      </p:par>
    </p:tnLst>
  </p:timing>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1_Title &amp; Content_with Subtitl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022854769"/>
      </p:ext>
    </p:extLst>
  </p:cSld>
  <p:clrMapOvr>
    <a:masterClrMapping/>
  </p:clrMapOvr>
  <p:timing>
    <p:tnLst>
      <p:par>
        <p:cTn id="1" dur="indefinite" restart="never" nodeType="tmRoot"/>
      </p:par>
    </p:tnLst>
  </p:timing>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Blank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399840962"/>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74638" y="2307518"/>
            <a:ext cx="1563194" cy="323299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smtClean="0"/>
              <a:t>Click icon to add picture</a:t>
            </a:r>
            <a:endParaRPr lang="en-US" dirty="0"/>
          </a:p>
        </p:txBody>
      </p:sp>
      <p:sp>
        <p:nvSpPr>
          <p:cNvPr id="8" name="Picture Placeholder 12"/>
          <p:cNvSpPr>
            <a:spLocks noGrp="1"/>
          </p:cNvSpPr>
          <p:nvPr>
            <p:ph type="pic" sz="quarter" idx="18"/>
          </p:nvPr>
        </p:nvSpPr>
        <p:spPr>
          <a:xfrm>
            <a:off x="4745014" y="2301239"/>
            <a:ext cx="3232905" cy="3245549"/>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600"/>
            </a:lvl1pPr>
          </a:lstStyle>
          <a:p>
            <a:r>
              <a:rPr lang="en-US" smtClean="0"/>
              <a:t>Click icon to add picture</a:t>
            </a:r>
            <a:endParaRPr lang="en-US" dirty="0"/>
          </a:p>
        </p:txBody>
      </p:sp>
      <p:sp>
        <p:nvSpPr>
          <p:cNvPr id="9" name="Picture Placeholder 12"/>
          <p:cNvSpPr>
            <a:spLocks noGrp="1"/>
          </p:cNvSpPr>
          <p:nvPr>
            <p:ph type="pic" sz="quarter" idx="19"/>
          </p:nvPr>
        </p:nvSpPr>
        <p:spPr>
          <a:xfrm>
            <a:off x="8258122" y="2302035"/>
            <a:ext cx="3903716" cy="324396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600"/>
            </a:lvl1pPr>
          </a:lstStyle>
          <a:p>
            <a:r>
              <a:rPr lang="en-US" smtClean="0"/>
              <a:t>Click icon to add picture</a:t>
            </a:r>
            <a:endParaRPr lang="en-US" dirty="0"/>
          </a:p>
        </p:txBody>
      </p:sp>
      <p:sp>
        <p:nvSpPr>
          <p:cNvPr id="10" name="Picture Placeholder 12"/>
          <p:cNvSpPr>
            <a:spLocks noGrp="1"/>
          </p:cNvSpPr>
          <p:nvPr>
            <p:ph type="pic" sz="quarter" idx="20"/>
          </p:nvPr>
        </p:nvSpPr>
        <p:spPr>
          <a:xfrm>
            <a:off x="2118039" y="2301050"/>
            <a:ext cx="2346769" cy="3245927"/>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smtClean="0"/>
              <a:t>Click icon to add picture</a:t>
            </a:r>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2461465622"/>
      </p:ext>
    </p:extLst>
  </p:cSld>
  <p:clrMapOvr>
    <a:masterClrMapping/>
  </p:clrMapOvr>
  <p:timing>
    <p:tnLst>
      <p:par>
        <p:cTn id="1" dur="indefinite" restart="never" nodeType="tmRoot"/>
      </p:par>
    </p:tnLst>
  </p:timing>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49"/>
            <a:ext cx="11887200" cy="4570413"/>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285871307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1_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49"/>
            <a:ext cx="11887200" cy="5483225"/>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1525464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1_Logo on Background">
    <p:spTree>
      <p:nvGrpSpPr>
        <p:cNvPr id="1" name=""/>
        <p:cNvGrpSpPr/>
        <p:nvPr/>
      </p:nvGrpSpPr>
      <p:grpSpPr>
        <a:xfrm>
          <a:off x="0" y="0"/>
          <a:ext cx="0" cy="0"/>
          <a:chOff x="0" y="0"/>
          <a:chExt cx="0" cy="0"/>
        </a:xfrm>
      </p:grpSpPr>
      <p:sp>
        <p:nvSpPr>
          <p:cNvPr id="3" name="Text Box 3"/>
          <p:cNvSpPr txBox="1">
            <a:spLocks noChangeArrowheads="1"/>
          </p:cNvSpPr>
          <p:nvPr userDrawn="1"/>
        </p:nvSpPr>
        <p:spPr bwMode="blackWhite">
          <a:xfrm>
            <a:off x="273050" y="6079032"/>
            <a:ext cx="11888787" cy="618631"/>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rgbClr val="FFFFFF"/>
                    </a:gs>
                    <a:gs pos="100000">
                      <a:srgbClr val="FFFFFF"/>
                    </a:gs>
                  </a:gsLst>
                  <a:lin ang="5400000" scaled="0"/>
                </a:gradFill>
                <a:cs typeface="Segoe UI" pitchFamily="34" charset="0"/>
              </a:rPr>
              <a:t>© 2012 Microsoft Corporation. All rights reserved. Microsoft, Windows, Windows Vista and other product names are or may be registered trademarks and/or trademarks in the U.S. and/or other countries.</a:t>
            </a:r>
          </a:p>
          <a:p>
            <a:pPr defTabSz="932290" eaLnBrk="0" hangingPunct="0"/>
            <a:r>
              <a:rPr lang="en-US" sz="700" dirty="0">
                <a:gradFill>
                  <a:gsLst>
                    <a:gs pos="0">
                      <a:srgbClr val="FFFFFF"/>
                    </a:gs>
                    <a:gs pos="100000">
                      <a:srgbClr val="FFFFFF"/>
                    </a:gs>
                  </a:gsLst>
                  <a:lin ang="5400000" scaled="0"/>
                </a:gradFill>
                <a:cs typeface="Segoe UI" pitchFamily="34" charset="0"/>
              </a:rPr>
              <a:t>The information herein is for informational purposes only and represents the current view of Microsoft Corporation as of the date of this presentation</a:t>
            </a:r>
            <a:r>
              <a:rPr lang="en-US" sz="700" dirty="0" smtClean="0">
                <a:gradFill>
                  <a:gsLst>
                    <a:gs pos="0">
                      <a:srgbClr val="FFFFFF"/>
                    </a:gs>
                    <a:gs pos="100000">
                      <a:srgbClr val="FFFFFF"/>
                    </a:gs>
                  </a:gsLst>
                  <a:lin ang="5400000" scaled="0"/>
                </a:gradFill>
                <a:cs typeface="Segoe UI" pitchFamily="34" charset="0"/>
              </a:rPr>
              <a:t>. Because </a:t>
            </a:r>
            <a:r>
              <a:rPr lang="en-US" sz="700" dirty="0">
                <a:gradFill>
                  <a:gsLst>
                    <a:gs pos="0">
                      <a:srgbClr val="FFFFFF"/>
                    </a:gs>
                    <a:gs pos="100000">
                      <a:srgbClr val="FFFFFF"/>
                    </a:gs>
                  </a:gsLst>
                  <a:lin ang="5400000" scaled="0"/>
                </a:gradFill>
                <a:cs typeface="Segoe UI" pitchFamily="34" charset="0"/>
              </a:rPr>
              <a:t>Microsoft must respond to changing market conditions, it should not be interpreted to be a commitment on the part of Microsoft, and Microsoft cannot guarantee the accuracy of any information provided after the date of this presentation</a:t>
            </a:r>
            <a:r>
              <a:rPr lang="en-US" sz="700" dirty="0" smtClean="0">
                <a:gradFill>
                  <a:gsLst>
                    <a:gs pos="0">
                      <a:srgbClr val="FFFFFF"/>
                    </a:gs>
                    <a:gs pos="100000">
                      <a:srgbClr val="FFFFFF"/>
                    </a:gs>
                  </a:gsLst>
                  <a:lin ang="5400000" scaled="0"/>
                </a:gradFill>
                <a:cs typeface="Segoe UI" pitchFamily="34" charset="0"/>
              </a:rPr>
              <a:t>. MICROSOFT </a:t>
            </a:r>
            <a:r>
              <a:rPr lang="en-US" sz="700" dirty="0">
                <a:gradFill>
                  <a:gsLst>
                    <a:gs pos="0">
                      <a:srgbClr val="FFFFFF"/>
                    </a:gs>
                    <a:gs pos="100000">
                      <a:srgbClr val="FFFFFF"/>
                    </a:gs>
                  </a:gsLst>
                  <a:lin ang="5400000" scaled="0"/>
                </a:gradFill>
                <a:cs typeface="Segoe UI" pitchFamily="34" charset="0"/>
              </a:rPr>
              <a:t>MAKES NO WARRANTIES, EXPRESS, IMPLIED OR STATUTORY, AS TO THE INFORMATION IN THIS PRESENTATION.</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0" y="3145040"/>
            <a:ext cx="3288506" cy="704445"/>
          </a:xfrm>
          <a:prstGeom prst="rect">
            <a:avLst/>
          </a:prstGeom>
        </p:spPr>
      </p:pic>
    </p:spTree>
    <p:extLst>
      <p:ext uri="{BB962C8B-B14F-4D97-AF65-F5344CB8AC3E}">
        <p14:creationId xmlns:p14="http://schemas.microsoft.com/office/powerpoint/2010/main" val="7118047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vert="horz" wrap="square" lIns="182880" tIns="146304" rIns="182880" bIns="146304" rtlCol="0" anchor="ctr">
            <a:noAutofit/>
          </a:bodyPr>
          <a:lstStyle>
            <a:lvl1pPr>
              <a:defRPr lang="en-US" sz="3600" kern="1200" dirty="0" smtClean="0">
                <a:gradFill>
                  <a:gsLst>
                    <a:gs pos="0">
                      <a:schemeClr val="tx1"/>
                    </a:gs>
                    <a:gs pos="100000">
                      <a:schemeClr val="tx1"/>
                    </a:gs>
                  </a:gsLst>
                  <a:lin ang="5400000" scaled="0"/>
                </a:gradFill>
                <a:latin typeface="+mj-lt"/>
                <a:ea typeface="+mn-ea"/>
                <a:cs typeface="+mn-cs"/>
              </a:defRPr>
            </a:lvl1pPr>
          </a:lstStyle>
          <a:p>
            <a:pPr marL="0" lvl="0" indent="0" algn="l" defTabSz="914166" rtl="0" eaLnBrk="1" latinLnBrk="0" hangingPunct="1">
              <a:spcBef>
                <a:spcPct val="20000"/>
              </a:spcBef>
              <a:spcAft>
                <a:spcPts val="1632"/>
              </a:spcAft>
              <a:buFont typeface="Arial" pitchFamily="34" charset="0"/>
              <a:buNone/>
            </a:pPr>
            <a:r>
              <a:rPr lang="en-US" smtClean="0"/>
              <a:t>Click to edit Master text styles</a:t>
            </a:r>
          </a:p>
        </p:txBody>
      </p:sp>
      <p:sp>
        <p:nvSpPr>
          <p:cNvPr id="15" name="Title 1"/>
          <p:cNvSpPr>
            <a:spLocks noGrp="1"/>
          </p:cNvSpPr>
          <p:nvPr>
            <p:ph type="ctrTitle" hasCustomPrompt="1"/>
          </p:nvPr>
        </p:nvSpPr>
        <p:spPr>
          <a:xfrm>
            <a:off x="274639" y="1211263"/>
            <a:ext cx="4586632" cy="4572000"/>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969696">
              <a:alpha val="80000"/>
            </a:srgbClr>
          </a:solidFill>
          <a:ln>
            <a:noFill/>
          </a:ln>
          <a:extLst/>
        </p:spPr>
        <p:txBody>
          <a:bodyPr vert="horz" wrap="square" lIns="248654" tIns="0" rIns="248654" bIns="0" numCol="1" anchor="ctr" anchorCtr="0" compatLnSpc="1">
            <a:prstTxWarp prst="textNoShape">
              <a:avLst/>
            </a:prstTxWarp>
            <a:noAutofit/>
          </a:bodyPr>
          <a:lstStyle>
            <a:lvl1pPr>
              <a:lnSpc>
                <a:spcPct val="95000"/>
              </a:lnSpc>
              <a:defRPr lang="en-US" sz="4400" kern="1200" dirty="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
        <p:nvSpPr>
          <p:cNvPr id="6" name="Text Placeholder 8"/>
          <p:cNvSpPr>
            <a:spLocks noGrp="1"/>
          </p:cNvSpPr>
          <p:nvPr>
            <p:ph type="body" sz="quarter" idx="16" hasCustomPrompt="1"/>
          </p:nvPr>
        </p:nvSpPr>
        <p:spPr>
          <a:xfrm>
            <a:off x="274641" y="296864"/>
            <a:ext cx="11887199" cy="914400"/>
          </a:xfrm>
        </p:spPr>
        <p:txBody>
          <a:bodyPr vert="horz" lIns="182880" tIns="45720" rIns="182880" bIns="45720" rtlCol="0" anchor="t">
            <a:noAutofit/>
          </a:bodyPr>
          <a:lstStyle>
            <a:lvl1pPr>
              <a:defRPr lang="en-US" sz="4800" dirty="0" smtClean="0">
                <a:ea typeface="+mj-ea"/>
                <a:cs typeface="+mj-cs"/>
              </a:defRPr>
            </a:lvl1pPr>
          </a:lstStyle>
          <a:p>
            <a:pPr lvl="0">
              <a:spcBef>
                <a:spcPct val="0"/>
              </a:spcBef>
            </a:pPr>
            <a:r>
              <a:rPr lang="en-US" dirty="0" smtClean="0"/>
              <a:t>Click to edit master text styles</a:t>
            </a:r>
          </a:p>
        </p:txBody>
      </p:sp>
    </p:spTree>
    <p:extLst>
      <p:ext uri="{BB962C8B-B14F-4D97-AF65-F5344CB8AC3E}">
        <p14:creationId xmlns:p14="http://schemas.microsoft.com/office/powerpoint/2010/main" val="1161544685"/>
      </p:ext>
    </p:extLst>
  </p:cSld>
  <p:clrMapOvr>
    <a:masterClrMapping/>
  </p:clrMapOvr>
  <p:timing>
    <p:tnLst>
      <p:par>
        <p:cTn id="1" dur="indefinite" restart="never" nodeType="tmRoot"/>
      </p:par>
    </p:tnLst>
  </p:timing>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Walkin">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71538" y="483677"/>
            <a:ext cx="1811112" cy="387966"/>
          </a:xfrm>
          <a:prstGeom prst="rect">
            <a:avLst/>
          </a:prstGeom>
        </p:spPr>
      </p:pic>
      <p:pic>
        <p:nvPicPr>
          <p:cNvPr id="3" name="Picture 2"/>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106669" y="272791"/>
            <a:ext cx="1905266" cy="809738"/>
          </a:xfrm>
          <a:prstGeom prst="rect">
            <a:avLst/>
          </a:prstGeom>
        </p:spPr>
      </p:pic>
    </p:spTree>
    <p:extLst>
      <p:ext uri="{BB962C8B-B14F-4D97-AF65-F5344CB8AC3E}">
        <p14:creationId xmlns:p14="http://schemas.microsoft.com/office/powerpoint/2010/main" val="1673079872"/>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4294967295" pos="288">
          <p15:clr>
            <a:srgbClr val="C35EA4"/>
          </p15:clr>
        </p15:guide>
        <p15:guide id="4294967295" pos="7546">
          <p15:clr>
            <a:srgbClr val="C35EA4"/>
          </p15:clr>
        </p15:guide>
        <p15:guide id="4294967295" orient="horz" pos="302">
          <p15:clr>
            <a:srgbClr val="C35EA4"/>
          </p15:clr>
        </p15:guide>
        <p15:guide id="4294967295" orient="horz" pos="4104">
          <p15:clr>
            <a:srgbClr val="C35EA4"/>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itle Slide Photo Layout">
    <p:bg bwMode="gray">
      <p:bgRef idx="1002">
        <a:schemeClr val="bg1"/>
      </p:bgRef>
    </p:bg>
    <p:spTree>
      <p:nvGrpSpPr>
        <p:cNvPr id="1" name=""/>
        <p:cNvGrpSpPr/>
        <p:nvPr/>
      </p:nvGrpSpPr>
      <p:grpSpPr>
        <a:xfrm>
          <a:off x="0" y="0"/>
          <a:ext cx="0" cy="0"/>
          <a:chOff x="0" y="0"/>
          <a:chExt cx="0" cy="0"/>
        </a:xfrm>
      </p:grpSpPr>
      <p:pic>
        <p:nvPicPr>
          <p:cNvPr id="5126" name="Picture 6" descr="http://ak1.picdn.net/shutterstock/videos/5957933/preview/stock-footage-tel-aviv-aerial-view-time-lapse-from-night-to-day.jp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7462" y="0"/>
            <a:ext cx="12468578" cy="7013575"/>
          </a:xfrm>
          <a:prstGeom prst="rect">
            <a:avLst/>
          </a:prstGeom>
          <a:noFill/>
          <a:extLst>
            <a:ext uri="{909E8E84-426E-40DD-AFC4-6F175D3DCCD1}">
              <a14:hiddenFill xmlns:a14="http://schemas.microsoft.com/office/drawing/2010/main">
                <a:solidFill>
                  <a:srgbClr val="FFFFFF"/>
                </a:solidFill>
              </a14:hiddenFill>
            </a:ext>
          </a:extLst>
        </p:spPr>
      </p:pic>
      <p:sp>
        <p:nvSpPr>
          <p:cNvPr id="9" name="Title 1"/>
          <p:cNvSpPr>
            <a:spLocks noGrp="1"/>
          </p:cNvSpPr>
          <p:nvPr>
            <p:ph type="title" hasCustomPrompt="1"/>
          </p:nvPr>
        </p:nvSpPr>
        <p:spPr bwMode="ltGray">
          <a:xfrm>
            <a:off x="273050" y="2125662"/>
            <a:ext cx="6402388" cy="2103119"/>
          </a:xfrm>
          <a:noFill/>
        </p:spPr>
        <p:txBody>
          <a:bodyPr vert="horz" wrap="square" lIns="146304" tIns="91440" rIns="146304" bIns="91440" rtlCol="0" anchor="t" anchorCtr="0">
            <a:noAutofit/>
          </a:bodyPr>
          <a:lstStyle>
            <a:lvl1pPr>
              <a:defRPr lang="en-US" sz="6000" spc="-100" baseline="0" dirty="0">
                <a:gradFill>
                  <a:gsLst>
                    <a:gs pos="5833">
                      <a:srgbClr val="FFFFFF"/>
                    </a:gs>
                    <a:gs pos="18000">
                      <a:srgbClr val="FFFFFF"/>
                    </a:gs>
                  </a:gsLst>
                  <a:lin ang="5400000" scaled="0"/>
                </a:gradFill>
              </a:defRPr>
            </a:lvl1pPr>
          </a:lstStyle>
          <a:p>
            <a:pPr lvl="0"/>
            <a:r>
              <a:rPr lang="en-US" dirty="0" smtClean="0"/>
              <a:t>Presentation title</a:t>
            </a:r>
            <a:endParaRPr lang="en-US" dirty="0"/>
          </a:p>
        </p:txBody>
      </p:sp>
      <p:sp>
        <p:nvSpPr>
          <p:cNvPr id="3" name="Text Placeholder 2"/>
          <p:cNvSpPr>
            <a:spLocks noGrp="1"/>
          </p:cNvSpPr>
          <p:nvPr>
            <p:ph type="body" sz="quarter" idx="14" hasCustomPrompt="1"/>
          </p:nvPr>
        </p:nvSpPr>
        <p:spPr bwMode="ltGray">
          <a:xfrm>
            <a:off x="274638" y="4228783"/>
            <a:ext cx="6400800" cy="1554478"/>
          </a:xfrm>
        </p:spPr>
        <p:txBody>
          <a:bodyPr tIns="109728" bIns="109728">
            <a:noAutofit/>
          </a:bodyPr>
          <a:lstStyle>
            <a:lvl1pPr marL="0" indent="0">
              <a:spcBef>
                <a:spcPts val="0"/>
              </a:spcBef>
              <a:buNone/>
              <a:defRPr sz="3200">
                <a:gradFill>
                  <a:gsLst>
                    <a:gs pos="1250">
                      <a:srgbClr val="FFFFFF"/>
                    </a:gs>
                    <a:gs pos="99000">
                      <a:srgbClr val="FFFFFF"/>
                    </a:gs>
                  </a:gsLst>
                  <a:lin ang="5400000" scaled="0"/>
                </a:gradFill>
              </a:defRPr>
            </a:lvl1pPr>
          </a:lstStyle>
          <a:p>
            <a:pPr lvl="0"/>
            <a:r>
              <a:rPr lang="en-US" dirty="0" smtClean="0"/>
              <a:t>Speaker Name</a:t>
            </a:r>
            <a:endParaRPr lang="en-US" dirty="0"/>
          </a:p>
        </p:txBody>
      </p:sp>
    </p:spTree>
    <p:extLst>
      <p:ext uri="{BB962C8B-B14F-4D97-AF65-F5344CB8AC3E}">
        <p14:creationId xmlns:p14="http://schemas.microsoft.com/office/powerpoint/2010/main" val="132531453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par>
    </p:tnLst>
  </p:timing>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itle Slide 1">
    <p:bg bwMode="auto">
      <p:bgPr>
        <a:solidFill>
          <a:srgbClr val="002050"/>
        </a:soli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0" y="3954457"/>
            <a:ext cx="6399213" cy="1830388"/>
          </a:xfrm>
          <a:noFill/>
        </p:spPr>
        <p:txBody>
          <a:bodyPr lIns="146304" tIns="109728" rIns="146304" bIns="109728">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9" name="Title 1"/>
          <p:cNvSpPr>
            <a:spLocks noGrp="1"/>
          </p:cNvSpPr>
          <p:nvPr>
            <p:ph type="title" hasCustomPrompt="1"/>
          </p:nvPr>
        </p:nvSpPr>
        <p:spPr>
          <a:xfrm>
            <a:off x="274703" y="2117165"/>
            <a:ext cx="8229535" cy="1837298"/>
          </a:xfrm>
          <a:noFill/>
        </p:spPr>
        <p:txBody>
          <a:bodyPr lIns="146304" tIns="91440" rIns="146304" bIns="91440" anchor="t" anchorCtr="0"/>
          <a:lstStyle>
            <a:lvl1pPr>
              <a:defRPr sz="6000" spc="-100" baseline="0">
                <a:gradFill>
                  <a:gsLst>
                    <a:gs pos="3333">
                      <a:schemeClr val="tx1"/>
                    </a:gs>
                    <a:gs pos="39000">
                      <a:schemeClr val="tx1"/>
                    </a:gs>
                  </a:gsLst>
                  <a:lin ang="5400000" scaled="0"/>
                </a:gradFill>
              </a:defRPr>
            </a:lvl1pPr>
          </a:lstStyle>
          <a:p>
            <a:r>
              <a:rPr lang="en-US" dirty="0" smtClean="0"/>
              <a:t>Presentation title</a:t>
            </a:r>
            <a:endParaRPr lang="en-US" dirty="0"/>
          </a:p>
        </p:txBody>
      </p:sp>
      <p:pic>
        <p:nvPicPr>
          <p:cNvPr id="11"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74108" y="448802"/>
            <a:ext cx="2965328" cy="1283012"/>
          </a:xfrm>
          <a:prstGeom prst="rect">
            <a:avLst/>
          </a:prstGeom>
        </p:spPr>
      </p:pic>
      <p:pic>
        <p:nvPicPr>
          <p:cNvPr id="8"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58332" y="6182440"/>
            <a:ext cx="1552931" cy="332660"/>
          </a:xfrm>
          <a:prstGeom prst="rect">
            <a:avLst/>
          </a:prstGeom>
        </p:spPr>
      </p:pic>
    </p:spTree>
    <p:extLst>
      <p:ext uri="{BB962C8B-B14F-4D97-AF65-F5344CB8AC3E}">
        <p14:creationId xmlns:p14="http://schemas.microsoft.com/office/powerpoint/2010/main" val="2277025655"/>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4294967295" orient="horz" pos="4406">
          <p15:clr>
            <a:srgbClr val="C35EA4"/>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sp>
        <p:nvSpPr>
          <p:cNvPr id="3" name="Rectangle 2"/>
          <p:cNvSpPr/>
          <p:nvPr userDrawn="1"/>
        </p:nvSpPr>
        <p:spPr bwMode="auto">
          <a:xfrm>
            <a:off x="274638" y="2125663"/>
            <a:ext cx="8229600" cy="36576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274702" y="2125678"/>
            <a:ext cx="8229536" cy="1828786"/>
          </a:xfrm>
          <a:noFill/>
        </p:spPr>
        <p:txBody>
          <a:bodyPr lIns="146304" tIns="91440" rIns="146304" bIns="91440" anchor="t" anchorCtr="0"/>
          <a:lstStyle>
            <a:lvl1pPr>
              <a:defRPr sz="6000" spc="-100" baseline="0">
                <a:gradFill>
                  <a:gsLst>
                    <a:gs pos="5833">
                      <a:srgbClr val="FFFFFF"/>
                    </a:gs>
                    <a:gs pos="18000">
                      <a:srgbClr val="FFFFFF"/>
                    </a:gs>
                  </a:gsLst>
                  <a:lin ang="5400000" scaled="0"/>
                </a:gradFill>
              </a:defRPr>
            </a:lvl1pPr>
          </a:lstStyle>
          <a:p>
            <a:r>
              <a:rPr lang="en-US" dirty="0" smtClean="0"/>
              <a:t>Presentation title</a:t>
            </a:r>
            <a:endParaRPr lang="en-US" dirty="0"/>
          </a:p>
        </p:txBody>
      </p:sp>
      <p:sp>
        <p:nvSpPr>
          <p:cNvPr id="5" name="Text Placeholder 4"/>
          <p:cNvSpPr>
            <a:spLocks noGrp="1"/>
          </p:cNvSpPr>
          <p:nvPr>
            <p:ph type="body" sz="quarter" idx="12" hasCustomPrompt="1"/>
          </p:nvPr>
        </p:nvSpPr>
        <p:spPr>
          <a:xfrm>
            <a:off x="274701" y="3955786"/>
            <a:ext cx="8229537" cy="1828007"/>
          </a:xfrm>
          <a:noFill/>
        </p:spPr>
        <p:txBody>
          <a:bodyPr lIns="146304" tIns="109728" rIns="146304" bIns="109728">
            <a:noAutofit/>
          </a:bodyPr>
          <a:lstStyle>
            <a:lvl1pPr marL="0" indent="0">
              <a:spcBef>
                <a:spcPts val="0"/>
              </a:spcBef>
              <a:buNone/>
              <a:defRPr sz="3600" spc="0" baseline="0">
                <a:gradFill>
                  <a:gsLst>
                    <a:gs pos="2917">
                      <a:srgbClr val="FFFFFF"/>
                    </a:gs>
                    <a:gs pos="30000">
                      <a:srgbClr val="FFFFFF"/>
                    </a:gs>
                  </a:gsLst>
                  <a:lin ang="5400000" scaled="0"/>
                </a:gradFill>
                <a:latin typeface="+mj-lt"/>
              </a:defRPr>
            </a:lvl1pPr>
          </a:lstStyle>
          <a:p>
            <a:pPr lvl="0"/>
            <a:r>
              <a:rPr lang="en-US" dirty="0" smtClean="0"/>
              <a:t>Speaker Name</a:t>
            </a:r>
          </a:p>
        </p:txBody>
      </p:sp>
      <p:pic>
        <p:nvPicPr>
          <p:cNvPr id="7" name="Picture 6"/>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bwMode="invGray">
          <a:xfrm>
            <a:off x="458332" y="6182440"/>
            <a:ext cx="1552931" cy="332660"/>
          </a:xfrm>
          <a:prstGeom prst="rect">
            <a:avLst/>
          </a:prstGeom>
        </p:spPr>
      </p:pic>
      <p:pic>
        <p:nvPicPr>
          <p:cNvPr id="10" name="TechEd 2014 logo white"/>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74108" y="448802"/>
            <a:ext cx="2965328" cy="1283012"/>
          </a:xfrm>
          <a:prstGeom prst="rect">
            <a:avLst/>
          </a:prstGeom>
        </p:spPr>
      </p:pic>
    </p:spTree>
    <p:extLst>
      <p:ext uri="{BB962C8B-B14F-4D97-AF65-F5344CB8AC3E}">
        <p14:creationId xmlns:p14="http://schemas.microsoft.com/office/powerpoint/2010/main" val="1778844464"/>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par>
    </p:tn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39" y="1209973"/>
            <a:ext cx="8229599" cy="2751698"/>
          </a:xfrm>
          <a:noFill/>
        </p:spPr>
        <p:txBody>
          <a:bodyPr tIns="91440" bIns="91440" anchor="t" anchorCtr="0"/>
          <a:lstStyle>
            <a:lvl1pPr>
              <a:defRPr sz="7200" spc="-100"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38" y="3954463"/>
            <a:ext cx="8229589" cy="1829593"/>
          </a:xfrm>
          <a:noFill/>
        </p:spPr>
        <p:txBody>
          <a:bodyPr lIns="182880" tIns="146304" rIns="182880" bIns="146304">
            <a:noAutofit/>
          </a:bodyPr>
          <a:lstStyle>
            <a:lvl1pPr marL="0" indent="0">
              <a:spcBef>
                <a:spcPts val="0"/>
              </a:spcBef>
              <a:buNone/>
              <a:defRPr sz="3600"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9058190" y="448802"/>
            <a:ext cx="2965328" cy="1283012"/>
          </a:xfrm>
          <a:prstGeom prst="rect">
            <a:avLst/>
          </a:prstGeom>
        </p:spPr>
      </p:pic>
    </p:spTree>
    <p:extLst>
      <p:ext uri="{BB962C8B-B14F-4D97-AF65-F5344CB8AC3E}">
        <p14:creationId xmlns:p14="http://schemas.microsoft.com/office/powerpoint/2010/main" val="3507755803"/>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par>
    </p:tnLst>
  </p:timing>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3"/>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39" y="1209973"/>
            <a:ext cx="8229599" cy="2751698"/>
          </a:xfrm>
          <a:noFill/>
        </p:spPr>
        <p:txBody>
          <a:bodyPr tIns="91440" bIns="91440" anchor="t" anchorCtr="0"/>
          <a:lstStyle>
            <a:lvl1pPr>
              <a:defRPr sz="7200" spc="-100" baseline="0">
                <a:gradFill>
                  <a:gsLst>
                    <a:gs pos="5833">
                      <a:srgbClr val="FFFFFF"/>
                    </a:gs>
                    <a:gs pos="18000">
                      <a:srgbClr val="FFFFFF"/>
                    </a:gs>
                  </a:gsLst>
                  <a:lin ang="5400000" scaled="0"/>
                </a:gradFill>
              </a:defRPr>
            </a:lvl1pPr>
          </a:lstStyle>
          <a:p>
            <a:r>
              <a:rPr lang="en-US" dirty="0" smtClean="0"/>
              <a:t>Video title</a:t>
            </a:r>
            <a:endParaRPr lang="en-US" dirty="0"/>
          </a:p>
        </p:txBody>
      </p:sp>
      <p:pic>
        <p:nvPicPr>
          <p:cNvPr id="5"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9058190" y="448802"/>
            <a:ext cx="2965328" cy="1283012"/>
          </a:xfrm>
          <a:prstGeom prst="rect">
            <a:avLst/>
          </a:prstGeom>
        </p:spPr>
      </p:pic>
    </p:spTree>
    <p:extLst>
      <p:ext uri="{BB962C8B-B14F-4D97-AF65-F5344CB8AC3E}">
        <p14:creationId xmlns:p14="http://schemas.microsoft.com/office/powerpoint/2010/main" val="1891441522"/>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par>
    </p:tnLst>
  </p:timing>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831975"/>
          </a:xfrm>
          <a:noFill/>
        </p:spPr>
        <p:txBody>
          <a:bodyPr tIns="91440" bIns="91440" anchor="t" anchorCtr="0"/>
          <a:lstStyle>
            <a:lvl1pPr>
              <a:defRPr sz="8800" spc="-100" baseline="0">
                <a:gradFill>
                  <a:gsLst>
                    <a:gs pos="87586">
                      <a:srgbClr val="FFFFFF"/>
                    </a:gs>
                    <a:gs pos="52000">
                      <a:srgbClr val="FFFFFF"/>
                    </a:gs>
                  </a:gsLst>
                  <a:lin ang="5400000" scaled="0"/>
                </a:gradFill>
              </a:defRPr>
            </a:lvl1pPr>
          </a:lstStyle>
          <a:p>
            <a:r>
              <a:rPr lang="en-US" dirty="0" smtClean="0"/>
              <a:t>Section title</a:t>
            </a:r>
            <a:endParaRPr lang="en-US" dirty="0"/>
          </a:p>
        </p:txBody>
      </p:sp>
      <p:pic>
        <p:nvPicPr>
          <p:cNvPr id="4"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9058190" y="448802"/>
            <a:ext cx="2965328" cy="1283012"/>
          </a:xfrm>
          <a:prstGeom prst="rect">
            <a:avLst/>
          </a:prstGeom>
        </p:spPr>
      </p:pic>
    </p:spTree>
    <p:extLst>
      <p:ext uri="{BB962C8B-B14F-4D97-AF65-F5344CB8AC3E}">
        <p14:creationId xmlns:p14="http://schemas.microsoft.com/office/powerpoint/2010/main" val="3133011890"/>
      </p:ext>
    </p:extLst>
  </p:cSld>
  <p:clrMapOvr>
    <a:masterClrMapping/>
  </p:clrMapOvr>
  <p:transition>
    <p:fade/>
  </p:transition>
  <p:timing>
    <p:tnLst>
      <p:par>
        <p:cTn id="1" dur="indefinite" restart="never" nodeType="tmRoot"/>
      </p:par>
    </p:tnLst>
  </p:timing>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831975"/>
          </a:xfrm>
          <a:noFill/>
        </p:spPr>
        <p:txBody>
          <a:bodyPr tIns="91440" bIns="91440" anchor="t" anchorCtr="0"/>
          <a:lstStyle>
            <a:lvl1pPr>
              <a:defRPr sz="8800" spc="-100"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012959199"/>
      </p:ext>
    </p:extLst>
  </p:cSld>
  <p:clrMapOvr>
    <a:masterClrMapping/>
  </p:clrMapOvr>
  <p:transition>
    <p:fade/>
  </p:transition>
  <p:timing>
    <p:tnLst>
      <p:par>
        <p:cTn id="1" dur="indefinite" restart="never" nodeType="tmRoot"/>
      </p:par>
    </p:tnLst>
  </p:timing>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831975"/>
          </a:xfrm>
          <a:noFill/>
        </p:spPr>
        <p:txBody>
          <a:bodyPr tIns="91440" bIns="91440" anchor="t" anchorCtr="0"/>
          <a:lstStyle>
            <a:lvl1pPr algn="l" defTabSz="932742" rtl="0" eaLnBrk="1" latinLnBrk="0" hangingPunct="1">
              <a:lnSpc>
                <a:spcPct val="90000"/>
              </a:lnSpc>
              <a:spcBef>
                <a:spcPct val="0"/>
              </a:spcBef>
              <a:buNone/>
              <a:defRPr lang="en-US" sz="8800" b="0" kern="1200" cap="none" spc="-100"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smtClean="0"/>
              <a:t>Section title</a:t>
            </a:r>
            <a:endParaRPr lang="en-US" dirty="0"/>
          </a:p>
        </p:txBody>
      </p:sp>
      <p:pic>
        <p:nvPicPr>
          <p:cNvPr id="4"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9058190" y="448802"/>
            <a:ext cx="2965328" cy="1283012"/>
          </a:xfrm>
          <a:prstGeom prst="rect">
            <a:avLst/>
          </a:prstGeom>
        </p:spPr>
      </p:pic>
    </p:spTree>
    <p:extLst>
      <p:ext uri="{BB962C8B-B14F-4D97-AF65-F5344CB8AC3E}">
        <p14:creationId xmlns:p14="http://schemas.microsoft.com/office/powerpoint/2010/main" val="3912322430"/>
      </p:ext>
    </p:extLst>
  </p:cSld>
  <p:clrMapOvr>
    <a:masterClrMapping/>
  </p:clrMapOvr>
  <p:transition>
    <p:fade/>
  </p:transition>
  <p:timing>
    <p:tnLst>
      <p:par>
        <p:cTn id="1" dur="indefinite" restart="never" nodeType="tmRoot"/>
      </p:par>
    </p:tnLst>
  </p:timing>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831975"/>
          </a:xfrm>
          <a:noFill/>
        </p:spPr>
        <p:txBody>
          <a:bodyPr tIns="91440" bIns="91440" anchor="t" anchorCtr="0"/>
          <a:lstStyle>
            <a:lvl1pPr algn="l" defTabSz="932742" rtl="0" eaLnBrk="1" latinLnBrk="0" hangingPunct="1">
              <a:lnSpc>
                <a:spcPct val="90000"/>
              </a:lnSpc>
              <a:spcBef>
                <a:spcPct val="0"/>
              </a:spcBef>
              <a:buNone/>
              <a:defRPr lang="en-US" sz="8800" b="0" kern="1200" cap="none" spc="-100"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pic>
        <p:nvPicPr>
          <p:cNvPr id="4"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9058190" y="448802"/>
            <a:ext cx="2965328" cy="1283012"/>
          </a:xfrm>
          <a:prstGeom prst="rect">
            <a:avLst/>
          </a:prstGeom>
        </p:spPr>
      </p:pic>
    </p:spTree>
    <p:extLst>
      <p:ext uri="{BB962C8B-B14F-4D97-AF65-F5344CB8AC3E}">
        <p14:creationId xmlns:p14="http://schemas.microsoft.com/office/powerpoint/2010/main" val="1868743306"/>
      </p:ext>
    </p:extLst>
  </p:cSld>
  <p:clrMapOvr>
    <a:masterClrMapping/>
  </p:clrMapOvr>
  <p:transition>
    <p:fade/>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vert="horz" wrap="square" lIns="182880" tIns="146304" rIns="182880" bIns="146304" rtlCol="0" anchor="ctr">
            <a:noAutofit/>
          </a:bodyPr>
          <a:lstStyle>
            <a:lvl1pPr>
              <a:defRPr lang="en-US" sz="3600" kern="1200" dirty="0" smtClean="0">
                <a:gradFill>
                  <a:gsLst>
                    <a:gs pos="0">
                      <a:schemeClr val="tx1"/>
                    </a:gs>
                    <a:gs pos="100000">
                      <a:schemeClr val="tx1"/>
                    </a:gs>
                  </a:gsLst>
                  <a:lin ang="5400000" scaled="0"/>
                </a:gradFill>
                <a:latin typeface="+mj-lt"/>
                <a:ea typeface="+mn-ea"/>
                <a:cs typeface="+mn-cs"/>
              </a:defRPr>
            </a:lvl1pPr>
          </a:lstStyle>
          <a:p>
            <a:pPr marL="0" lvl="0" indent="0" algn="l" defTabSz="914166" rtl="0" eaLnBrk="1" latinLnBrk="0" hangingPunct="1">
              <a:spcBef>
                <a:spcPct val="20000"/>
              </a:spcBef>
              <a:buFont typeface="Arial" pitchFamily="34" charset="0"/>
              <a:buNone/>
            </a:pPr>
            <a:r>
              <a:rPr lang="en-US" smtClean="0"/>
              <a:t>Click to edit Master text styles</a:t>
            </a:r>
          </a:p>
        </p:txBody>
      </p:sp>
      <p:sp>
        <p:nvSpPr>
          <p:cNvPr id="7" name="Picture Placeholder 12"/>
          <p:cNvSpPr>
            <a:spLocks noGrp="1"/>
          </p:cNvSpPr>
          <p:nvPr>
            <p:ph type="pic" sz="quarter" idx="16"/>
          </p:nvPr>
        </p:nvSpPr>
        <p:spPr>
          <a:xfrm>
            <a:off x="274638" y="1211266"/>
            <a:ext cx="4572000" cy="4557415"/>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1"/>
          <a:lstStyle/>
          <a:p>
            <a:r>
              <a:rPr lang="en-US" smtClean="0"/>
              <a:t>Click icon to add picture</a:t>
            </a:r>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667604029"/>
      </p:ext>
    </p:extLst>
  </p:cSld>
  <p:clrMapOvr>
    <a:masterClrMapping/>
  </p:clrMapOvr>
  <p:timing>
    <p:tnLst>
      <p:par>
        <p:cTn id="1" dur="indefinite" restart="never" nodeType="tmRoot"/>
      </p:par>
    </p:tnLst>
  </p:timing>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74639" y="1212849"/>
            <a:ext cx="11889564" cy="2059025"/>
          </a:xfrm>
        </p:spPr>
        <p:txBody>
          <a:bodyPr/>
          <a:lstStyle>
            <a:lvl1pPr marL="0" indent="0">
              <a:buNone/>
              <a:defRPr/>
            </a:lvl1pPr>
            <a:lvl2pPr marL="28575" indent="0">
              <a:buNone/>
              <a:defRPr sz="2000"/>
            </a:lvl2pPr>
            <a:lvl3pPr marL="223838" indent="0">
              <a:buNone/>
              <a:defRPr sz="2000"/>
            </a:lvl3pPr>
            <a:lvl4pPr marL="476250" indent="0">
              <a:buNone/>
              <a:defRPr sz="1800"/>
            </a:lvl4pPr>
            <a:lvl5pPr marL="739775" indent="0">
              <a:buNone/>
              <a:defRPr sz="18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945255793"/>
      </p:ext>
    </p:extLst>
  </p:cSld>
  <p:clrMapOvr>
    <a:masterClrMapping/>
  </p:clrMapOvr>
  <p:transition>
    <p:fade/>
  </p:transition>
  <p:timing>
    <p:tnLst>
      <p:par>
        <p:cTn id="1" dur="indefinite" restart="never" nodeType="tmRoot"/>
      </p:par>
    </p:tnLst>
  </p:timing>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74639" y="1212849"/>
            <a:ext cx="11889564" cy="2059025"/>
          </a:xfrm>
        </p:spPr>
        <p:txBody>
          <a:bodyPr/>
          <a:lstStyle>
            <a:lvl1pPr marL="0" indent="0">
              <a:buNone/>
              <a:defRPr>
                <a:gradFill>
                  <a:gsLst>
                    <a:gs pos="2920">
                      <a:schemeClr val="tx2"/>
                    </a:gs>
                    <a:gs pos="39000">
                      <a:schemeClr val="tx2"/>
                    </a:gs>
                  </a:gsLst>
                  <a:lin ang="5400000" scaled="0"/>
                </a:gradFill>
              </a:defRPr>
            </a:lvl1pPr>
            <a:lvl2pPr marL="28575" indent="0">
              <a:buNone/>
              <a:defRPr sz="2000"/>
            </a:lvl2pPr>
            <a:lvl3pPr marL="223838" indent="0">
              <a:buNone/>
              <a:defRPr sz="2000"/>
            </a:lvl3pPr>
            <a:lvl4pPr marL="476250" indent="0">
              <a:buNone/>
              <a:defRPr sz="1800"/>
            </a:lvl4pPr>
            <a:lvl5pPr marL="739775" indent="0">
              <a:buNone/>
              <a:defRPr sz="18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688438243"/>
      </p:ext>
    </p:extLst>
  </p:cSld>
  <p:clrMapOvr>
    <a:masterClrMapping/>
  </p:clrMapOvr>
  <p:transition>
    <p:fade/>
  </p:transition>
  <p:timing>
    <p:tnLst>
      <p:par>
        <p:cTn id="1" dur="indefinite" restart="never" nodeType="tmRoot"/>
      </p:par>
    </p:tnLst>
  </p:timing>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3pPr>
              <a:defRPr sz="24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275877043"/>
      </p:ext>
    </p:extLst>
  </p:cSld>
  <p:clrMapOvr>
    <a:masterClrMapping/>
  </p:clrMapOvr>
  <p:transition>
    <p:fade/>
  </p:transition>
  <p:timing>
    <p:tnLst>
      <p:par>
        <p:cTn id="1" dur="indefinite" restart="never" nodeType="tmRoot"/>
      </p:par>
    </p:tnLst>
  </p:timing>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itle and 2-color bullete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1pPr>
              <a:buClr>
                <a:schemeClr val="tx2"/>
              </a:buClr>
              <a:defRPr>
                <a:gradFill>
                  <a:gsLst>
                    <a:gs pos="13869">
                      <a:schemeClr val="tx2"/>
                    </a:gs>
                    <a:gs pos="42000">
                      <a:schemeClr val="tx2"/>
                    </a:gs>
                  </a:gsLst>
                  <a:lin ang="5400000" scaled="0"/>
                </a:gradFill>
              </a:defRPr>
            </a:lvl1pPr>
            <a:lvl3pPr>
              <a:defRPr sz="24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904301933"/>
      </p:ext>
    </p:extLst>
  </p:cSld>
  <p:clrMapOvr>
    <a:masterClrMapping/>
  </p:clrMapOvr>
  <p:transition>
    <p:fade/>
  </p:transition>
  <p:timing>
    <p:tnLst>
      <p:par>
        <p:cTn id="1" dur="indefinite" restart="never" nodeType="tmRoot"/>
      </p:par>
    </p:tnLst>
  </p:timing>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39" y="1212849"/>
            <a:ext cx="5486399" cy="2468368"/>
          </a:xfrm>
        </p:spPr>
        <p:txBody>
          <a:bodyPr wrap="square">
            <a:spAutoFit/>
          </a:bodyPr>
          <a:lstStyle>
            <a:lvl1pPr marL="0" indent="0">
              <a:spcBef>
                <a:spcPts val="1224"/>
              </a:spcBef>
              <a:buClr>
                <a:schemeClr val="tx1"/>
              </a:buClr>
              <a:buFont typeface="Wingdings" pitchFamily="2" charset="2"/>
              <a:buNone/>
              <a:defRPr sz="36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39" y="1212849"/>
            <a:ext cx="5486399" cy="2468368"/>
          </a:xfrm>
        </p:spPr>
        <p:txBody>
          <a:bodyPr wrap="square">
            <a:spAutoFit/>
          </a:bodyPr>
          <a:lstStyle>
            <a:lvl1pPr marL="0" indent="0">
              <a:spcBef>
                <a:spcPts val="1224"/>
              </a:spcBef>
              <a:buClr>
                <a:schemeClr val="tx1"/>
              </a:buClr>
              <a:buFont typeface="Wingdings" pitchFamily="2" charset="2"/>
              <a:buNone/>
              <a:defRPr sz="36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006672477"/>
      </p:ext>
    </p:extLst>
  </p:cSld>
  <p:clrMapOvr>
    <a:masterClrMapping/>
  </p:clrMapOvr>
  <p:transition>
    <p:fade/>
  </p:transition>
  <p:timing>
    <p:tnLst>
      <p:par>
        <p:cTn id="1" dur="indefinite" restart="never" nodeType="tmRoot"/>
      </p:par>
    </p:tnLst>
  </p:timing>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39" y="1212849"/>
            <a:ext cx="5486399" cy="2536079"/>
          </a:xfrm>
        </p:spPr>
        <p:txBody>
          <a:bodyPr wrap="square">
            <a:spAutoFit/>
          </a:bodyPr>
          <a:lstStyle>
            <a:lvl1pPr marL="0" indent="0">
              <a:spcBef>
                <a:spcPts val="1224"/>
              </a:spcBef>
              <a:buClr>
                <a:schemeClr val="tx1"/>
              </a:buClr>
              <a:buFont typeface="Wingdings" pitchFamily="2" charset="2"/>
              <a:buNone/>
              <a:defRPr sz="3600">
                <a:gradFill>
                  <a:gsLst>
                    <a:gs pos="5109">
                      <a:schemeClr val="tx2"/>
                    </a:gs>
                    <a:gs pos="25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39" y="1212849"/>
            <a:ext cx="5486399" cy="2536079"/>
          </a:xfrm>
        </p:spPr>
        <p:txBody>
          <a:bodyPr wrap="square">
            <a:spAutoFit/>
          </a:bodyPr>
          <a:lstStyle>
            <a:lvl1pPr marL="0" indent="0">
              <a:spcBef>
                <a:spcPts val="1224"/>
              </a:spcBef>
              <a:buClr>
                <a:schemeClr val="tx1"/>
              </a:buClr>
              <a:buFont typeface="Wingdings" pitchFamily="2" charset="2"/>
              <a:buNone/>
              <a:defRPr sz="3600">
                <a:gradFill>
                  <a:gsLst>
                    <a:gs pos="100000">
                      <a:schemeClr val="tx2"/>
                    </a:gs>
                    <a:gs pos="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628491075"/>
      </p:ext>
    </p:extLst>
  </p:cSld>
  <p:clrMapOvr>
    <a:masterClrMapping/>
  </p:clrMapOvr>
  <p:transition>
    <p:fade/>
  </p:transition>
  <p:timing>
    <p:tnLst>
      <p:par>
        <p:cTn id="1" dur="indefinite" restart="never" nodeType="tmRoot"/>
      </p:par>
    </p:tnLst>
  </p:timing>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39" y="1212849"/>
            <a:ext cx="5486399" cy="2603790"/>
          </a:xfrm>
        </p:spPr>
        <p:txBody>
          <a:bodyPr wrap="square">
            <a:spAutoFit/>
          </a:bodyPr>
          <a:lstStyle>
            <a:lvl1pPr marL="287338" indent="-287338">
              <a:spcBef>
                <a:spcPts val="1224"/>
              </a:spcBef>
              <a:buClr>
                <a:schemeClr val="tx1"/>
              </a:buClr>
              <a:buFontTx/>
              <a:buBlip>
                <a:blip r:embed="rId2"/>
              </a:buBlip>
              <a:defRPr sz="36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39" y="1212849"/>
            <a:ext cx="5486399" cy="2603790"/>
          </a:xfrm>
        </p:spPr>
        <p:txBody>
          <a:bodyPr wrap="square">
            <a:spAutoFit/>
          </a:bodyPr>
          <a:lstStyle>
            <a:lvl1pPr marL="287338" indent="-287338">
              <a:spcBef>
                <a:spcPts val="1224"/>
              </a:spcBef>
              <a:buClr>
                <a:schemeClr val="tx1"/>
              </a:buClr>
              <a:buFontTx/>
              <a:buBlip>
                <a:blip r:embed="rId2"/>
              </a:buBlip>
              <a:defRPr sz="36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98923052"/>
      </p:ext>
    </p:extLst>
  </p:cSld>
  <p:clrMapOvr>
    <a:masterClrMapping/>
  </p:clrMapOvr>
  <p:transition>
    <p:fade/>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Two Column 2-color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39" y="1212849"/>
            <a:ext cx="5486399" cy="2603790"/>
          </a:xfrm>
        </p:spPr>
        <p:txBody>
          <a:bodyPr wrap="square">
            <a:spAutoFit/>
          </a:bodyPr>
          <a:lstStyle>
            <a:lvl1pPr marL="287338" indent="-287338">
              <a:spcBef>
                <a:spcPts val="1224"/>
              </a:spcBef>
              <a:buClr>
                <a:schemeClr val="tx2"/>
              </a:buClr>
              <a:buFontTx/>
              <a:buBlip>
                <a:blip r:embed="rId2"/>
              </a:buBlip>
              <a:defRPr sz="3600">
                <a:gradFill>
                  <a:gsLst>
                    <a:gs pos="5109">
                      <a:schemeClr val="tx2"/>
                    </a:gs>
                    <a:gs pos="100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39" y="1212849"/>
            <a:ext cx="5486399" cy="2603790"/>
          </a:xfrm>
        </p:spPr>
        <p:txBody>
          <a:bodyPr wrap="square">
            <a:spAutoFit/>
          </a:bodyPr>
          <a:lstStyle>
            <a:lvl1pPr marL="287338" indent="-287338">
              <a:spcBef>
                <a:spcPts val="1224"/>
              </a:spcBef>
              <a:buClr>
                <a:schemeClr val="tx2"/>
              </a:buClr>
              <a:buFontTx/>
              <a:buBlip>
                <a:blip r:embed="rId2"/>
              </a:buBlip>
              <a:defRPr sz="3600">
                <a:gradFill>
                  <a:gsLst>
                    <a:gs pos="5109">
                      <a:schemeClr val="tx2"/>
                    </a:gs>
                    <a:gs pos="100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282332030"/>
      </p:ext>
    </p:extLst>
  </p:cSld>
  <p:clrMapOvr>
    <a:masterClrMapping/>
  </p:clrMapOvr>
  <p:transition>
    <p:fade/>
  </p:transition>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686573417"/>
      </p:ext>
    </p:extLst>
  </p:cSld>
  <p:clrMapOvr>
    <a:masterClrMapping/>
  </p:clrMapOvr>
  <p:transition>
    <p:fade/>
  </p:transition>
  <p:timing>
    <p:tnLst>
      <p:par>
        <p:cTn id="1" dur="indefinite" restart="never" nodeType="tmRoot"/>
      </p:par>
    </p:tnLst>
  </p:timing>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82576" y="1211263"/>
            <a:ext cx="11889564" cy="917575"/>
          </a:xfrm>
        </p:spPr>
        <p:txBody>
          <a:bodyPr/>
          <a:lstStyle>
            <a:lvl1pPr>
              <a:defRPr sz="7200" baseline="0"/>
            </a:lvl1pPr>
          </a:lstStyle>
          <a:p>
            <a:r>
              <a:rPr lang="en-US" smtClean="0"/>
              <a:t>Click to edit Master title style</a:t>
            </a:r>
            <a:endParaRPr lang="en-US" dirty="0"/>
          </a:p>
        </p:txBody>
      </p:sp>
    </p:spTree>
    <p:extLst>
      <p:ext uri="{BB962C8B-B14F-4D97-AF65-F5344CB8AC3E}">
        <p14:creationId xmlns:p14="http://schemas.microsoft.com/office/powerpoint/2010/main" val="3456490592"/>
      </p:ext>
    </p:extLst>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slideLayout" Target="../slideLayouts/slideLayout28.xml"/><Relationship Id="rId3" Type="http://schemas.openxmlformats.org/officeDocument/2006/relationships/slideLayout" Target="../slideLayouts/slideLayout18.xml"/><Relationship Id="rId7" Type="http://schemas.openxmlformats.org/officeDocument/2006/relationships/slideLayout" Target="../slideLayouts/slideLayout22.xml"/><Relationship Id="rId12" Type="http://schemas.openxmlformats.org/officeDocument/2006/relationships/slideLayout" Target="../slideLayouts/slideLayout27.xml"/><Relationship Id="rId17" Type="http://schemas.openxmlformats.org/officeDocument/2006/relationships/theme" Target="../theme/theme2.xml"/><Relationship Id="rId2" Type="http://schemas.openxmlformats.org/officeDocument/2006/relationships/slideLayout" Target="../slideLayouts/slideLayout17.xml"/><Relationship Id="rId16" Type="http://schemas.openxmlformats.org/officeDocument/2006/relationships/slideLayout" Target="../slideLayouts/slideLayout31.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5" Type="http://schemas.openxmlformats.org/officeDocument/2006/relationships/slideLayout" Target="../slideLayouts/slideLayout30.xml"/><Relationship Id="rId10" Type="http://schemas.openxmlformats.org/officeDocument/2006/relationships/slideLayout" Target="../slideLayouts/slideLayout25.xml"/><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slideLayout" Target="../slideLayouts/slideLayout29.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9.xml"/><Relationship Id="rId13" Type="http://schemas.openxmlformats.org/officeDocument/2006/relationships/slideLayout" Target="../slideLayouts/slideLayout44.xml"/><Relationship Id="rId18" Type="http://schemas.openxmlformats.org/officeDocument/2006/relationships/theme" Target="../theme/theme3.xml"/><Relationship Id="rId3" Type="http://schemas.openxmlformats.org/officeDocument/2006/relationships/slideLayout" Target="../slideLayouts/slideLayout34.xml"/><Relationship Id="rId7" Type="http://schemas.openxmlformats.org/officeDocument/2006/relationships/slideLayout" Target="../slideLayouts/slideLayout38.xml"/><Relationship Id="rId12" Type="http://schemas.openxmlformats.org/officeDocument/2006/relationships/slideLayout" Target="../slideLayouts/slideLayout43.xml"/><Relationship Id="rId17" Type="http://schemas.openxmlformats.org/officeDocument/2006/relationships/slideLayout" Target="../slideLayouts/slideLayout48.xml"/><Relationship Id="rId2" Type="http://schemas.openxmlformats.org/officeDocument/2006/relationships/slideLayout" Target="../slideLayouts/slideLayout33.xml"/><Relationship Id="rId16" Type="http://schemas.openxmlformats.org/officeDocument/2006/relationships/slideLayout" Target="../slideLayouts/slideLayout47.xml"/><Relationship Id="rId1" Type="http://schemas.openxmlformats.org/officeDocument/2006/relationships/slideLayout" Target="../slideLayouts/slideLayout32.xml"/><Relationship Id="rId6" Type="http://schemas.openxmlformats.org/officeDocument/2006/relationships/slideLayout" Target="../slideLayouts/slideLayout37.xml"/><Relationship Id="rId11" Type="http://schemas.openxmlformats.org/officeDocument/2006/relationships/slideLayout" Target="../slideLayouts/slideLayout42.xml"/><Relationship Id="rId5" Type="http://schemas.openxmlformats.org/officeDocument/2006/relationships/slideLayout" Target="../slideLayouts/slideLayout36.xml"/><Relationship Id="rId15" Type="http://schemas.openxmlformats.org/officeDocument/2006/relationships/slideLayout" Target="../slideLayouts/slideLayout46.xml"/><Relationship Id="rId10" Type="http://schemas.openxmlformats.org/officeDocument/2006/relationships/slideLayout" Target="../slideLayouts/slideLayout41.xml"/><Relationship Id="rId4" Type="http://schemas.openxmlformats.org/officeDocument/2006/relationships/slideLayout" Target="../slideLayouts/slideLayout35.xml"/><Relationship Id="rId9" Type="http://schemas.openxmlformats.org/officeDocument/2006/relationships/slideLayout" Target="../slideLayouts/slideLayout40.xml"/><Relationship Id="rId14" Type="http://schemas.openxmlformats.org/officeDocument/2006/relationships/slideLayout" Target="../slideLayouts/slideLayout45.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6.xml"/><Relationship Id="rId13" Type="http://schemas.openxmlformats.org/officeDocument/2006/relationships/slideLayout" Target="../slideLayouts/slideLayout61.xml"/><Relationship Id="rId3" Type="http://schemas.openxmlformats.org/officeDocument/2006/relationships/slideLayout" Target="../slideLayouts/slideLayout51.xml"/><Relationship Id="rId7" Type="http://schemas.openxmlformats.org/officeDocument/2006/relationships/slideLayout" Target="../slideLayouts/slideLayout55.xml"/><Relationship Id="rId12" Type="http://schemas.openxmlformats.org/officeDocument/2006/relationships/slideLayout" Target="../slideLayouts/slideLayout60.xml"/><Relationship Id="rId17" Type="http://schemas.openxmlformats.org/officeDocument/2006/relationships/theme" Target="../theme/theme4.xml"/><Relationship Id="rId2" Type="http://schemas.openxmlformats.org/officeDocument/2006/relationships/slideLayout" Target="../slideLayouts/slideLayout50.xml"/><Relationship Id="rId16" Type="http://schemas.openxmlformats.org/officeDocument/2006/relationships/slideLayout" Target="../slideLayouts/slideLayout64.xml"/><Relationship Id="rId1" Type="http://schemas.openxmlformats.org/officeDocument/2006/relationships/slideLayout" Target="../slideLayouts/slideLayout49.xml"/><Relationship Id="rId6" Type="http://schemas.openxmlformats.org/officeDocument/2006/relationships/slideLayout" Target="../slideLayouts/slideLayout54.xml"/><Relationship Id="rId11" Type="http://schemas.openxmlformats.org/officeDocument/2006/relationships/slideLayout" Target="../slideLayouts/slideLayout59.xml"/><Relationship Id="rId5" Type="http://schemas.openxmlformats.org/officeDocument/2006/relationships/slideLayout" Target="../slideLayouts/slideLayout53.xml"/><Relationship Id="rId15" Type="http://schemas.openxmlformats.org/officeDocument/2006/relationships/slideLayout" Target="../slideLayouts/slideLayout63.xml"/><Relationship Id="rId10" Type="http://schemas.openxmlformats.org/officeDocument/2006/relationships/slideLayout" Target="../slideLayouts/slideLayout58.xml"/><Relationship Id="rId4" Type="http://schemas.openxmlformats.org/officeDocument/2006/relationships/slideLayout" Target="../slideLayouts/slideLayout52.xml"/><Relationship Id="rId9" Type="http://schemas.openxmlformats.org/officeDocument/2006/relationships/slideLayout" Target="../slideLayouts/slideLayout57.xml"/><Relationship Id="rId14" Type="http://schemas.openxmlformats.org/officeDocument/2006/relationships/slideLayout" Target="../slideLayouts/slideLayout62.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72.xml"/><Relationship Id="rId13" Type="http://schemas.openxmlformats.org/officeDocument/2006/relationships/slideLayout" Target="../slideLayouts/slideLayout77.xml"/><Relationship Id="rId3" Type="http://schemas.openxmlformats.org/officeDocument/2006/relationships/slideLayout" Target="../slideLayouts/slideLayout67.xml"/><Relationship Id="rId7" Type="http://schemas.openxmlformats.org/officeDocument/2006/relationships/slideLayout" Target="../slideLayouts/slideLayout71.xml"/><Relationship Id="rId12" Type="http://schemas.openxmlformats.org/officeDocument/2006/relationships/slideLayout" Target="../slideLayouts/slideLayout76.xml"/><Relationship Id="rId2" Type="http://schemas.openxmlformats.org/officeDocument/2006/relationships/slideLayout" Target="../slideLayouts/slideLayout66.xml"/><Relationship Id="rId16" Type="http://schemas.openxmlformats.org/officeDocument/2006/relationships/theme" Target="../theme/theme5.xml"/><Relationship Id="rId1" Type="http://schemas.openxmlformats.org/officeDocument/2006/relationships/slideLayout" Target="../slideLayouts/slideLayout65.xml"/><Relationship Id="rId6" Type="http://schemas.openxmlformats.org/officeDocument/2006/relationships/slideLayout" Target="../slideLayouts/slideLayout70.xml"/><Relationship Id="rId11" Type="http://schemas.openxmlformats.org/officeDocument/2006/relationships/slideLayout" Target="../slideLayouts/slideLayout75.xml"/><Relationship Id="rId5" Type="http://schemas.openxmlformats.org/officeDocument/2006/relationships/slideLayout" Target="../slideLayouts/slideLayout69.xml"/><Relationship Id="rId15" Type="http://schemas.openxmlformats.org/officeDocument/2006/relationships/slideLayout" Target="../slideLayouts/slideLayout79.xml"/><Relationship Id="rId10" Type="http://schemas.openxmlformats.org/officeDocument/2006/relationships/slideLayout" Target="../slideLayouts/slideLayout74.xml"/><Relationship Id="rId4" Type="http://schemas.openxmlformats.org/officeDocument/2006/relationships/slideLayout" Target="../slideLayouts/slideLayout68.xml"/><Relationship Id="rId9" Type="http://schemas.openxmlformats.org/officeDocument/2006/relationships/slideLayout" Target="../slideLayouts/slideLayout73.xml"/><Relationship Id="rId14" Type="http://schemas.openxmlformats.org/officeDocument/2006/relationships/slideLayout" Target="../slideLayouts/slideLayout78.xml"/></Relationships>
</file>

<file path=ppt/slideMasters/_rels/slideMaster6.xml.rels><?xml version="1.0" encoding="UTF-8" standalone="yes"?>
<Relationships xmlns="http://schemas.openxmlformats.org/package/2006/relationships"><Relationship Id="rId13" Type="http://schemas.openxmlformats.org/officeDocument/2006/relationships/slideLayout" Target="../slideLayouts/slideLayout92.xml"/><Relationship Id="rId18" Type="http://schemas.openxmlformats.org/officeDocument/2006/relationships/slideLayout" Target="../slideLayouts/slideLayout97.xml"/><Relationship Id="rId26" Type="http://schemas.openxmlformats.org/officeDocument/2006/relationships/slideLayout" Target="../slideLayouts/slideLayout105.xml"/><Relationship Id="rId21" Type="http://schemas.openxmlformats.org/officeDocument/2006/relationships/slideLayout" Target="../slideLayouts/slideLayout100.xml"/><Relationship Id="rId34" Type="http://schemas.openxmlformats.org/officeDocument/2006/relationships/slideLayout" Target="../slideLayouts/slideLayout113.xml"/><Relationship Id="rId7" Type="http://schemas.openxmlformats.org/officeDocument/2006/relationships/slideLayout" Target="../slideLayouts/slideLayout86.xml"/><Relationship Id="rId12" Type="http://schemas.openxmlformats.org/officeDocument/2006/relationships/slideLayout" Target="../slideLayouts/slideLayout91.xml"/><Relationship Id="rId17" Type="http://schemas.openxmlformats.org/officeDocument/2006/relationships/slideLayout" Target="../slideLayouts/slideLayout96.xml"/><Relationship Id="rId25" Type="http://schemas.openxmlformats.org/officeDocument/2006/relationships/slideLayout" Target="../slideLayouts/slideLayout104.xml"/><Relationship Id="rId33" Type="http://schemas.openxmlformats.org/officeDocument/2006/relationships/slideLayout" Target="../slideLayouts/slideLayout112.xml"/><Relationship Id="rId2" Type="http://schemas.openxmlformats.org/officeDocument/2006/relationships/slideLayout" Target="../slideLayouts/slideLayout81.xml"/><Relationship Id="rId16" Type="http://schemas.openxmlformats.org/officeDocument/2006/relationships/slideLayout" Target="../slideLayouts/slideLayout95.xml"/><Relationship Id="rId20" Type="http://schemas.openxmlformats.org/officeDocument/2006/relationships/slideLayout" Target="../slideLayouts/slideLayout99.xml"/><Relationship Id="rId29" Type="http://schemas.openxmlformats.org/officeDocument/2006/relationships/slideLayout" Target="../slideLayouts/slideLayout108.xml"/><Relationship Id="rId1" Type="http://schemas.openxmlformats.org/officeDocument/2006/relationships/slideLayout" Target="../slideLayouts/slideLayout80.xml"/><Relationship Id="rId6" Type="http://schemas.openxmlformats.org/officeDocument/2006/relationships/slideLayout" Target="../slideLayouts/slideLayout85.xml"/><Relationship Id="rId11" Type="http://schemas.openxmlformats.org/officeDocument/2006/relationships/slideLayout" Target="../slideLayouts/slideLayout90.xml"/><Relationship Id="rId24" Type="http://schemas.openxmlformats.org/officeDocument/2006/relationships/slideLayout" Target="../slideLayouts/slideLayout103.xml"/><Relationship Id="rId32" Type="http://schemas.openxmlformats.org/officeDocument/2006/relationships/slideLayout" Target="../slideLayouts/slideLayout111.xml"/><Relationship Id="rId37" Type="http://schemas.openxmlformats.org/officeDocument/2006/relationships/image" Target="../media/image5.png"/><Relationship Id="rId5" Type="http://schemas.openxmlformats.org/officeDocument/2006/relationships/slideLayout" Target="../slideLayouts/slideLayout84.xml"/><Relationship Id="rId15" Type="http://schemas.openxmlformats.org/officeDocument/2006/relationships/slideLayout" Target="../slideLayouts/slideLayout94.xml"/><Relationship Id="rId23" Type="http://schemas.openxmlformats.org/officeDocument/2006/relationships/slideLayout" Target="../slideLayouts/slideLayout102.xml"/><Relationship Id="rId28" Type="http://schemas.openxmlformats.org/officeDocument/2006/relationships/slideLayout" Target="../slideLayouts/slideLayout107.xml"/><Relationship Id="rId36" Type="http://schemas.openxmlformats.org/officeDocument/2006/relationships/image" Target="../media/image4.png"/><Relationship Id="rId10" Type="http://schemas.openxmlformats.org/officeDocument/2006/relationships/slideLayout" Target="../slideLayouts/slideLayout89.xml"/><Relationship Id="rId19" Type="http://schemas.openxmlformats.org/officeDocument/2006/relationships/slideLayout" Target="../slideLayouts/slideLayout98.xml"/><Relationship Id="rId31" Type="http://schemas.openxmlformats.org/officeDocument/2006/relationships/slideLayout" Target="../slideLayouts/slideLayout110.xml"/><Relationship Id="rId4" Type="http://schemas.openxmlformats.org/officeDocument/2006/relationships/slideLayout" Target="../slideLayouts/slideLayout83.xml"/><Relationship Id="rId9" Type="http://schemas.openxmlformats.org/officeDocument/2006/relationships/slideLayout" Target="../slideLayouts/slideLayout88.xml"/><Relationship Id="rId14" Type="http://schemas.openxmlformats.org/officeDocument/2006/relationships/slideLayout" Target="../slideLayouts/slideLayout93.xml"/><Relationship Id="rId22" Type="http://schemas.openxmlformats.org/officeDocument/2006/relationships/slideLayout" Target="../slideLayouts/slideLayout101.xml"/><Relationship Id="rId27" Type="http://schemas.openxmlformats.org/officeDocument/2006/relationships/slideLayout" Target="../slideLayouts/slideLayout106.xml"/><Relationship Id="rId30" Type="http://schemas.openxmlformats.org/officeDocument/2006/relationships/slideLayout" Target="../slideLayouts/slideLayout109.xml"/><Relationship Id="rId35" Type="http://schemas.openxmlformats.org/officeDocument/2006/relationships/theme" Target="../theme/theme6.xml"/><Relationship Id="rId8" Type="http://schemas.openxmlformats.org/officeDocument/2006/relationships/slideLayout" Target="../slideLayouts/slideLayout87.xml"/><Relationship Id="rId3" Type="http://schemas.openxmlformats.org/officeDocument/2006/relationships/slideLayout" Target="../slideLayouts/slideLayout8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274638" y="1211263"/>
            <a:ext cx="11887200" cy="5486402"/>
          </a:xfrm>
          <a:prstGeom prst="rect">
            <a:avLst/>
          </a:prstGeom>
        </p:spPr>
        <p:txBody>
          <a:bodyPr vert="horz" lIns="182880" tIns="146304" rIns="182880" bIns="146304"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itle Placeholder 8"/>
          <p:cNvSpPr>
            <a:spLocks noGrp="1"/>
          </p:cNvSpPr>
          <p:nvPr>
            <p:ph type="title"/>
          </p:nvPr>
        </p:nvSpPr>
        <p:spPr>
          <a:xfrm>
            <a:off x="274638" y="298450"/>
            <a:ext cx="11887199" cy="912813"/>
          </a:xfrm>
          <a:prstGeom prst="rect">
            <a:avLst/>
          </a:prstGeom>
        </p:spPr>
        <p:txBody>
          <a:bodyPr vert="horz" lIns="182880" tIns="45720" rIns="182880" bIns="45720" rtlCol="0" anchor="t">
            <a:noAutofit/>
          </a:bodyPr>
          <a:lstStyle/>
          <a:p>
            <a:r>
              <a:rPr lang="en-US" smtClean="0"/>
              <a:t>Click to edit Master title style</a:t>
            </a:r>
            <a:endParaRPr lang="en-US" dirty="0"/>
          </a:p>
        </p:txBody>
      </p:sp>
    </p:spTree>
    <p:extLst>
      <p:ext uri="{BB962C8B-B14F-4D97-AF65-F5344CB8AC3E}">
        <p14:creationId xmlns:p14="http://schemas.microsoft.com/office/powerpoint/2010/main" val="4264522774"/>
      </p:ext>
    </p:extLst>
  </p:cSld>
  <p:clrMap bg1="dk1" tx1="lt1" bg2="dk2" tx2="lt2" accent1="accent1" accent2="accent2" accent3="accent3" accent4="accent4" accent5="accent5" accent6="accent6" hlink="hlink" folHlink="folHlink"/>
  <p:sldLayoutIdLst>
    <p:sldLayoutId id="2147484182" r:id="rId1"/>
    <p:sldLayoutId id="2147484244" r:id="rId2"/>
    <p:sldLayoutId id="2147484183" r:id="rId3"/>
    <p:sldLayoutId id="2147484184" r:id="rId4"/>
    <p:sldLayoutId id="2147484245" r:id="rId5"/>
    <p:sldLayoutId id="2147484185" r:id="rId6"/>
    <p:sldLayoutId id="2147484186" r:id="rId7"/>
    <p:sldLayoutId id="2147484187" r:id="rId8"/>
    <p:sldLayoutId id="2147484191" r:id="rId9"/>
    <p:sldLayoutId id="2147484188" r:id="rId10"/>
    <p:sldLayoutId id="2147484196" r:id="rId11"/>
    <p:sldLayoutId id="2147484189" r:id="rId12"/>
    <p:sldLayoutId id="2147484217" r:id="rId13"/>
    <p:sldLayoutId id="2147484218" r:id="rId14"/>
    <p:sldLayoutId id="2147484198" r:id="rId15"/>
  </p:sldLayoutIdLst>
  <p:txStyles>
    <p:titleStyle>
      <a:lvl1pPr algn="l" defTabSz="914166" rtl="0" eaLnBrk="1" latinLnBrk="0" hangingPunct="1">
        <a:spcBef>
          <a:spcPct val="0"/>
        </a:spcBef>
        <a:buNone/>
        <a:defRPr sz="4800" kern="1200">
          <a:gradFill>
            <a:gsLst>
              <a:gs pos="0">
                <a:schemeClr val="tx1"/>
              </a:gs>
              <a:gs pos="100000">
                <a:schemeClr val="tx1"/>
              </a:gs>
            </a:gsLst>
            <a:lin ang="5400000" scaled="0"/>
          </a:gradFill>
          <a:latin typeface="+mj-lt"/>
          <a:ea typeface="+mj-ea"/>
          <a:cs typeface="+mj-cs"/>
        </a:defRPr>
      </a:lvl1pPr>
    </p:titleStyle>
    <p:bodyStyle>
      <a:lvl1pPr marL="0" indent="0" algn="l" defTabSz="914166" rtl="0" eaLnBrk="1" latinLnBrk="0" hangingPunct="1">
        <a:spcBef>
          <a:spcPct val="20000"/>
        </a:spcBef>
        <a:buFont typeface="Arial" pitchFamily="34" charset="0"/>
        <a:buNone/>
        <a:defRPr sz="3600" kern="1200">
          <a:gradFill>
            <a:gsLst>
              <a:gs pos="0">
                <a:schemeClr val="tx1"/>
              </a:gs>
              <a:gs pos="100000">
                <a:schemeClr val="tx1"/>
              </a:gs>
            </a:gsLst>
            <a:lin ang="5400000" scaled="0"/>
          </a:gradFill>
          <a:latin typeface="+mj-lt"/>
          <a:ea typeface="+mn-ea"/>
          <a:cs typeface="+mn-cs"/>
        </a:defRPr>
      </a:lvl1pPr>
      <a:lvl2pPr marL="0" indent="0" algn="l" defTabSz="914166" rtl="0" eaLnBrk="1" latinLnBrk="0" hangingPunct="1">
        <a:spcBef>
          <a:spcPct val="20000"/>
        </a:spcBef>
        <a:buFont typeface="Arial" pitchFamily="34" charset="0"/>
        <a:buNone/>
        <a:defRPr sz="2800" kern="1200">
          <a:gradFill>
            <a:gsLst>
              <a:gs pos="0">
                <a:schemeClr val="tx1"/>
              </a:gs>
              <a:gs pos="100000">
                <a:schemeClr val="tx1"/>
              </a:gs>
            </a:gsLst>
            <a:lin ang="5400000" scaled="0"/>
          </a:gradFill>
          <a:latin typeface="+mn-lt"/>
          <a:ea typeface="+mn-ea"/>
          <a:cs typeface="+mn-cs"/>
        </a:defRPr>
      </a:lvl2pPr>
      <a:lvl3pPr marL="457082" indent="-228541" algn="l" defTabSz="914166" rtl="0" eaLnBrk="1" latinLnBrk="0" hangingPunct="1">
        <a:spcBef>
          <a:spcPct val="20000"/>
        </a:spcBef>
        <a:buFont typeface="Arial" pitchFamily="34" charset="0"/>
        <a:buChar char="•"/>
        <a:defRPr sz="2400" kern="1200">
          <a:gradFill>
            <a:gsLst>
              <a:gs pos="0">
                <a:schemeClr val="tx1"/>
              </a:gs>
              <a:gs pos="100000">
                <a:schemeClr val="tx1"/>
              </a:gs>
            </a:gsLst>
            <a:lin ang="5400000" scaled="0"/>
          </a:gradFill>
          <a:latin typeface="+mn-lt"/>
          <a:ea typeface="+mn-ea"/>
          <a:cs typeface="+mn-cs"/>
        </a:defRPr>
      </a:lvl3pPr>
      <a:lvl4pPr marL="739586" indent="-282503" algn="l" defTabSz="914166" rtl="0" eaLnBrk="1" latinLnBrk="0" hangingPunct="1">
        <a:spcBef>
          <a:spcPct val="20000"/>
        </a:spcBef>
        <a:buFont typeface="Arial" pitchFamily="34" charset="0"/>
        <a:buChar char="–"/>
        <a:defRPr sz="2000" kern="1200">
          <a:gradFill>
            <a:gsLst>
              <a:gs pos="0">
                <a:schemeClr val="tx1"/>
              </a:gs>
              <a:gs pos="100000">
                <a:schemeClr val="tx1"/>
              </a:gs>
            </a:gsLst>
            <a:lin ang="5400000" scaled="0"/>
          </a:gradFill>
          <a:latin typeface="+mn-lt"/>
          <a:ea typeface="+mn-ea"/>
          <a:cs typeface="+mn-cs"/>
        </a:defRPr>
      </a:lvl4pPr>
      <a:lvl5pPr marL="1033199" indent="-293612" algn="l" defTabSz="914166" rtl="0" eaLnBrk="1" latinLnBrk="0" hangingPunct="1">
        <a:spcBef>
          <a:spcPct val="20000"/>
        </a:spcBef>
        <a:buFont typeface="Arial" pitchFamily="34" charset="0"/>
        <a:buChar char="»"/>
        <a:defRPr sz="1800" kern="1200">
          <a:gradFill>
            <a:gsLst>
              <a:gs pos="0">
                <a:schemeClr val="tx1"/>
              </a:gs>
              <a:gs pos="100000">
                <a:schemeClr val="tx1"/>
              </a:gs>
            </a:gsLst>
            <a:lin ang="5400000" scaled="0"/>
          </a:gradFill>
          <a:latin typeface="+mn-lt"/>
          <a:ea typeface="+mn-ea"/>
          <a:cs typeface="+mn-cs"/>
        </a:defRPr>
      </a:lvl5pPr>
      <a:lvl6pPr marL="2513956"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038"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122"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204"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166" rtl="0" eaLnBrk="1" latinLnBrk="0" hangingPunct="1">
        <a:defRPr sz="1800" kern="1200">
          <a:solidFill>
            <a:schemeClr val="tx1"/>
          </a:solidFill>
          <a:latin typeface="+mn-lt"/>
          <a:ea typeface="+mn-ea"/>
          <a:cs typeface="+mn-cs"/>
        </a:defRPr>
      </a:lvl1pPr>
      <a:lvl2pPr marL="457082" algn="l" defTabSz="914166" rtl="0" eaLnBrk="1" latinLnBrk="0" hangingPunct="1">
        <a:defRPr sz="1800" kern="1200">
          <a:solidFill>
            <a:schemeClr val="tx1"/>
          </a:solidFill>
          <a:latin typeface="+mn-lt"/>
          <a:ea typeface="+mn-ea"/>
          <a:cs typeface="+mn-cs"/>
        </a:defRPr>
      </a:lvl2pPr>
      <a:lvl3pPr marL="914166" algn="l" defTabSz="914166" rtl="0" eaLnBrk="1" latinLnBrk="0" hangingPunct="1">
        <a:defRPr sz="1800" kern="1200">
          <a:solidFill>
            <a:schemeClr val="tx1"/>
          </a:solidFill>
          <a:latin typeface="+mn-lt"/>
          <a:ea typeface="+mn-ea"/>
          <a:cs typeface="+mn-cs"/>
        </a:defRPr>
      </a:lvl3pPr>
      <a:lvl4pPr marL="1371249" algn="l" defTabSz="914166" rtl="0" eaLnBrk="1" latinLnBrk="0" hangingPunct="1">
        <a:defRPr sz="1800" kern="1200">
          <a:solidFill>
            <a:schemeClr val="tx1"/>
          </a:solidFill>
          <a:latin typeface="+mn-lt"/>
          <a:ea typeface="+mn-ea"/>
          <a:cs typeface="+mn-cs"/>
        </a:defRPr>
      </a:lvl4pPr>
      <a:lvl5pPr marL="1828332" algn="l" defTabSz="914166" rtl="0" eaLnBrk="1" latinLnBrk="0" hangingPunct="1">
        <a:defRPr sz="1800" kern="1200">
          <a:solidFill>
            <a:schemeClr val="tx1"/>
          </a:solidFill>
          <a:latin typeface="+mn-lt"/>
          <a:ea typeface="+mn-ea"/>
          <a:cs typeface="+mn-cs"/>
        </a:defRPr>
      </a:lvl5pPr>
      <a:lvl6pPr marL="2285415" algn="l" defTabSz="914166" rtl="0" eaLnBrk="1" latinLnBrk="0" hangingPunct="1">
        <a:defRPr sz="1800" kern="1200">
          <a:solidFill>
            <a:schemeClr val="tx1"/>
          </a:solidFill>
          <a:latin typeface="+mn-lt"/>
          <a:ea typeface="+mn-ea"/>
          <a:cs typeface="+mn-cs"/>
        </a:defRPr>
      </a:lvl6pPr>
      <a:lvl7pPr marL="2742498" algn="l" defTabSz="914166" rtl="0" eaLnBrk="1" latinLnBrk="0" hangingPunct="1">
        <a:defRPr sz="1800" kern="1200">
          <a:solidFill>
            <a:schemeClr val="tx1"/>
          </a:solidFill>
          <a:latin typeface="+mn-lt"/>
          <a:ea typeface="+mn-ea"/>
          <a:cs typeface="+mn-cs"/>
        </a:defRPr>
      </a:lvl7pPr>
      <a:lvl8pPr marL="3199581" algn="l" defTabSz="914166" rtl="0" eaLnBrk="1" latinLnBrk="0" hangingPunct="1">
        <a:defRPr sz="1800" kern="1200">
          <a:solidFill>
            <a:schemeClr val="tx1"/>
          </a:solidFill>
          <a:latin typeface="+mn-lt"/>
          <a:ea typeface="+mn-ea"/>
          <a:cs typeface="+mn-cs"/>
        </a:defRPr>
      </a:lvl8pPr>
      <a:lvl9pPr marL="3656663" algn="l" defTabSz="914166"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274638" y="1211263"/>
            <a:ext cx="11887200" cy="5486402"/>
          </a:xfrm>
          <a:prstGeom prst="rect">
            <a:avLst/>
          </a:prstGeom>
        </p:spPr>
        <p:txBody>
          <a:bodyPr vert="horz" lIns="182880" tIns="146304" rIns="182880" bIns="146304"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itle Placeholder 8"/>
          <p:cNvSpPr>
            <a:spLocks noGrp="1"/>
          </p:cNvSpPr>
          <p:nvPr>
            <p:ph type="title"/>
          </p:nvPr>
        </p:nvSpPr>
        <p:spPr>
          <a:xfrm>
            <a:off x="274638" y="298450"/>
            <a:ext cx="11887199" cy="912813"/>
          </a:xfrm>
          <a:prstGeom prst="rect">
            <a:avLst/>
          </a:prstGeom>
        </p:spPr>
        <p:txBody>
          <a:bodyPr vert="horz" lIns="182880" tIns="45720" rIns="182880" bIns="45720" rtlCol="0" anchor="t">
            <a:noAutofit/>
          </a:bodyPr>
          <a:lstStyle/>
          <a:p>
            <a:r>
              <a:rPr lang="en-US" dirty="0" smtClean="0"/>
              <a:t>Click to edit master title style</a:t>
            </a:r>
            <a:endParaRPr lang="en-US" dirty="0"/>
          </a:p>
        </p:txBody>
      </p:sp>
    </p:spTree>
    <p:extLst>
      <p:ext uri="{BB962C8B-B14F-4D97-AF65-F5344CB8AC3E}">
        <p14:creationId xmlns:p14="http://schemas.microsoft.com/office/powerpoint/2010/main" val="1061612350"/>
      </p:ext>
    </p:extLst>
  </p:cSld>
  <p:clrMap bg1="lt1" tx1="dk1" bg2="lt2" tx2="dk2" accent1="accent1" accent2="accent2" accent3="accent3" accent4="accent4" accent5="accent5" accent6="accent6" hlink="hlink" folHlink="folHlink"/>
  <p:sldLayoutIdLst>
    <p:sldLayoutId id="2147484291" r:id="rId1"/>
    <p:sldLayoutId id="2147484292" r:id="rId2"/>
    <p:sldLayoutId id="2147484293" r:id="rId3"/>
    <p:sldLayoutId id="2147484294" r:id="rId4"/>
    <p:sldLayoutId id="2147484295" r:id="rId5"/>
    <p:sldLayoutId id="2147484296" r:id="rId6"/>
    <p:sldLayoutId id="2147484297" r:id="rId7"/>
    <p:sldLayoutId id="2147484298" r:id="rId8"/>
    <p:sldLayoutId id="2147484299" r:id="rId9"/>
    <p:sldLayoutId id="2147484300" r:id="rId10"/>
    <p:sldLayoutId id="2147484301" r:id="rId11"/>
    <p:sldLayoutId id="2147484302" r:id="rId12"/>
    <p:sldLayoutId id="2147484309" r:id="rId13"/>
    <p:sldLayoutId id="2147484310" r:id="rId14"/>
    <p:sldLayoutId id="2147484321" r:id="rId15"/>
    <p:sldLayoutId id="2147484311" r:id="rId16"/>
  </p:sldLayoutIdLst>
  <p:txStyles>
    <p:titleStyle>
      <a:lvl1pPr algn="l" defTabSz="914166" rtl="0" eaLnBrk="1" latinLnBrk="0" hangingPunct="1">
        <a:spcBef>
          <a:spcPct val="0"/>
        </a:spcBef>
        <a:buNone/>
        <a:defRPr sz="4800" kern="1200">
          <a:gradFill>
            <a:gsLst>
              <a:gs pos="0">
                <a:srgbClr val="505050"/>
              </a:gs>
              <a:gs pos="100000">
                <a:srgbClr val="505050"/>
              </a:gs>
            </a:gsLst>
            <a:lin ang="5400000" scaled="0"/>
          </a:gradFill>
          <a:latin typeface="+mj-lt"/>
          <a:ea typeface="+mj-ea"/>
          <a:cs typeface="+mj-cs"/>
        </a:defRPr>
      </a:lvl1pPr>
    </p:titleStyle>
    <p:bodyStyle>
      <a:lvl1pPr marL="0" indent="0" algn="l" defTabSz="914166" rtl="0" eaLnBrk="1" latinLnBrk="0" hangingPunct="1">
        <a:spcBef>
          <a:spcPct val="20000"/>
        </a:spcBef>
        <a:buFont typeface="Arial" pitchFamily="34" charset="0"/>
        <a:buNone/>
        <a:defRPr sz="3600" kern="1200">
          <a:gradFill>
            <a:gsLst>
              <a:gs pos="0">
                <a:srgbClr val="505050"/>
              </a:gs>
              <a:gs pos="100000">
                <a:srgbClr val="505050"/>
              </a:gs>
            </a:gsLst>
            <a:lin ang="5400000" scaled="0"/>
          </a:gradFill>
          <a:latin typeface="+mj-lt"/>
          <a:ea typeface="+mn-ea"/>
          <a:cs typeface="+mn-cs"/>
        </a:defRPr>
      </a:lvl1pPr>
      <a:lvl2pPr marL="0" indent="0" algn="l" defTabSz="914166" rtl="0" eaLnBrk="1" latinLnBrk="0" hangingPunct="1">
        <a:spcBef>
          <a:spcPct val="20000"/>
        </a:spcBef>
        <a:buFont typeface="Arial" pitchFamily="34" charset="0"/>
        <a:buNone/>
        <a:defRPr sz="2800" kern="1200">
          <a:gradFill>
            <a:gsLst>
              <a:gs pos="0">
                <a:srgbClr val="505050"/>
              </a:gs>
              <a:gs pos="100000">
                <a:srgbClr val="505050"/>
              </a:gs>
            </a:gsLst>
            <a:lin ang="5400000" scaled="0"/>
          </a:gradFill>
          <a:latin typeface="+mn-lt"/>
          <a:ea typeface="+mn-ea"/>
          <a:cs typeface="+mn-cs"/>
        </a:defRPr>
      </a:lvl2pPr>
      <a:lvl3pPr marL="457082" indent="-228541" algn="l" defTabSz="914166" rtl="0" eaLnBrk="1" latinLnBrk="0" hangingPunct="1">
        <a:spcBef>
          <a:spcPct val="20000"/>
        </a:spcBef>
        <a:buFont typeface="Arial" pitchFamily="34" charset="0"/>
        <a:buChar char="•"/>
        <a:defRPr sz="2400" kern="1200">
          <a:gradFill>
            <a:gsLst>
              <a:gs pos="0">
                <a:srgbClr val="505050"/>
              </a:gs>
              <a:gs pos="100000">
                <a:srgbClr val="505050"/>
              </a:gs>
            </a:gsLst>
            <a:lin ang="5400000" scaled="0"/>
          </a:gradFill>
          <a:latin typeface="+mn-lt"/>
          <a:ea typeface="+mn-ea"/>
          <a:cs typeface="+mn-cs"/>
        </a:defRPr>
      </a:lvl3pPr>
      <a:lvl4pPr marL="739586" indent="-282503" algn="l" defTabSz="914166" rtl="0" eaLnBrk="1" latinLnBrk="0" hangingPunct="1">
        <a:spcBef>
          <a:spcPct val="20000"/>
        </a:spcBef>
        <a:buFont typeface="Arial" pitchFamily="34" charset="0"/>
        <a:buChar char="–"/>
        <a:defRPr sz="2000" kern="1200">
          <a:gradFill>
            <a:gsLst>
              <a:gs pos="0">
                <a:srgbClr val="505050"/>
              </a:gs>
              <a:gs pos="100000">
                <a:srgbClr val="505050"/>
              </a:gs>
            </a:gsLst>
            <a:lin ang="5400000" scaled="0"/>
          </a:gradFill>
          <a:latin typeface="+mn-lt"/>
          <a:ea typeface="+mn-ea"/>
          <a:cs typeface="+mn-cs"/>
        </a:defRPr>
      </a:lvl4pPr>
      <a:lvl5pPr marL="1033199" indent="-293612" algn="l" defTabSz="914166" rtl="0" eaLnBrk="1" latinLnBrk="0" hangingPunct="1">
        <a:spcBef>
          <a:spcPct val="20000"/>
        </a:spcBef>
        <a:buFont typeface="Arial" pitchFamily="34" charset="0"/>
        <a:buChar char="»"/>
        <a:defRPr sz="1800" kern="1200">
          <a:gradFill>
            <a:gsLst>
              <a:gs pos="0">
                <a:srgbClr val="505050"/>
              </a:gs>
              <a:gs pos="100000">
                <a:srgbClr val="505050"/>
              </a:gs>
            </a:gsLst>
            <a:lin ang="5400000" scaled="0"/>
          </a:gradFill>
          <a:latin typeface="+mn-lt"/>
          <a:ea typeface="+mn-ea"/>
          <a:cs typeface="+mn-cs"/>
        </a:defRPr>
      </a:lvl5pPr>
      <a:lvl6pPr marL="2513956"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038"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122"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204"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166" rtl="0" eaLnBrk="1" latinLnBrk="0" hangingPunct="1">
        <a:defRPr sz="1800" kern="1200">
          <a:solidFill>
            <a:schemeClr val="tx1"/>
          </a:solidFill>
          <a:latin typeface="+mn-lt"/>
          <a:ea typeface="+mn-ea"/>
          <a:cs typeface="+mn-cs"/>
        </a:defRPr>
      </a:lvl1pPr>
      <a:lvl2pPr marL="457082" algn="l" defTabSz="914166" rtl="0" eaLnBrk="1" latinLnBrk="0" hangingPunct="1">
        <a:defRPr sz="1800" kern="1200">
          <a:solidFill>
            <a:schemeClr val="tx1"/>
          </a:solidFill>
          <a:latin typeface="+mn-lt"/>
          <a:ea typeface="+mn-ea"/>
          <a:cs typeface="+mn-cs"/>
        </a:defRPr>
      </a:lvl2pPr>
      <a:lvl3pPr marL="914166" algn="l" defTabSz="914166" rtl="0" eaLnBrk="1" latinLnBrk="0" hangingPunct="1">
        <a:defRPr sz="1800" kern="1200">
          <a:solidFill>
            <a:schemeClr val="tx1"/>
          </a:solidFill>
          <a:latin typeface="+mn-lt"/>
          <a:ea typeface="+mn-ea"/>
          <a:cs typeface="+mn-cs"/>
        </a:defRPr>
      </a:lvl3pPr>
      <a:lvl4pPr marL="1371249" algn="l" defTabSz="914166" rtl="0" eaLnBrk="1" latinLnBrk="0" hangingPunct="1">
        <a:defRPr sz="1800" kern="1200">
          <a:solidFill>
            <a:schemeClr val="tx1"/>
          </a:solidFill>
          <a:latin typeface="+mn-lt"/>
          <a:ea typeface="+mn-ea"/>
          <a:cs typeface="+mn-cs"/>
        </a:defRPr>
      </a:lvl4pPr>
      <a:lvl5pPr marL="1828332" algn="l" defTabSz="914166" rtl="0" eaLnBrk="1" latinLnBrk="0" hangingPunct="1">
        <a:defRPr sz="1800" kern="1200">
          <a:solidFill>
            <a:schemeClr val="tx1"/>
          </a:solidFill>
          <a:latin typeface="+mn-lt"/>
          <a:ea typeface="+mn-ea"/>
          <a:cs typeface="+mn-cs"/>
        </a:defRPr>
      </a:lvl5pPr>
      <a:lvl6pPr marL="2285415" algn="l" defTabSz="914166" rtl="0" eaLnBrk="1" latinLnBrk="0" hangingPunct="1">
        <a:defRPr sz="1800" kern="1200">
          <a:solidFill>
            <a:schemeClr val="tx1"/>
          </a:solidFill>
          <a:latin typeface="+mn-lt"/>
          <a:ea typeface="+mn-ea"/>
          <a:cs typeface="+mn-cs"/>
        </a:defRPr>
      </a:lvl6pPr>
      <a:lvl7pPr marL="2742498" algn="l" defTabSz="914166" rtl="0" eaLnBrk="1" latinLnBrk="0" hangingPunct="1">
        <a:defRPr sz="1800" kern="1200">
          <a:solidFill>
            <a:schemeClr val="tx1"/>
          </a:solidFill>
          <a:latin typeface="+mn-lt"/>
          <a:ea typeface="+mn-ea"/>
          <a:cs typeface="+mn-cs"/>
        </a:defRPr>
      </a:lvl7pPr>
      <a:lvl8pPr marL="3199581" algn="l" defTabSz="914166" rtl="0" eaLnBrk="1" latinLnBrk="0" hangingPunct="1">
        <a:defRPr sz="1800" kern="1200">
          <a:solidFill>
            <a:schemeClr val="tx1"/>
          </a:solidFill>
          <a:latin typeface="+mn-lt"/>
          <a:ea typeface="+mn-ea"/>
          <a:cs typeface="+mn-cs"/>
        </a:defRPr>
      </a:lvl8pPr>
      <a:lvl9pPr marL="3656663" algn="l" defTabSz="914166"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274638" y="1211263"/>
            <a:ext cx="11887200" cy="5486402"/>
          </a:xfrm>
          <a:prstGeom prst="rect">
            <a:avLst/>
          </a:prstGeom>
        </p:spPr>
        <p:txBody>
          <a:bodyPr vert="horz" lIns="182880" tIns="146304" rIns="182880" bIns="146304"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itle Placeholder 8"/>
          <p:cNvSpPr>
            <a:spLocks noGrp="1"/>
          </p:cNvSpPr>
          <p:nvPr>
            <p:ph type="title"/>
          </p:nvPr>
        </p:nvSpPr>
        <p:spPr>
          <a:xfrm>
            <a:off x="274638" y="298450"/>
            <a:ext cx="11887199" cy="912813"/>
          </a:xfrm>
          <a:prstGeom prst="rect">
            <a:avLst/>
          </a:prstGeom>
        </p:spPr>
        <p:txBody>
          <a:bodyPr vert="horz" lIns="182880" tIns="45720" rIns="182880" bIns="45720" rtlCol="0" anchor="t">
            <a:noAutofit/>
          </a:bodyPr>
          <a:lstStyle/>
          <a:p>
            <a:r>
              <a:rPr lang="en-US" dirty="0" smtClean="0"/>
              <a:t>Click to edit master title style</a:t>
            </a:r>
            <a:endParaRPr lang="en-US" dirty="0"/>
          </a:p>
        </p:txBody>
      </p:sp>
    </p:spTree>
    <p:extLst>
      <p:ext uri="{BB962C8B-B14F-4D97-AF65-F5344CB8AC3E}">
        <p14:creationId xmlns:p14="http://schemas.microsoft.com/office/powerpoint/2010/main" val="764641861"/>
      </p:ext>
    </p:extLst>
  </p:cSld>
  <p:clrMap bg1="dk1" tx1="lt1" bg2="dk2" tx2="lt2" accent1="accent1" accent2="accent2" accent3="accent3" accent4="accent4" accent5="accent5" accent6="accent6" hlink="hlink" folHlink="folHlink"/>
  <p:sldLayoutIdLst>
    <p:sldLayoutId id="2147484269" r:id="rId1"/>
    <p:sldLayoutId id="2147484270" r:id="rId2"/>
    <p:sldLayoutId id="2147484271" r:id="rId3"/>
    <p:sldLayoutId id="2147484272" r:id="rId4"/>
    <p:sldLayoutId id="2147484328" r:id="rId5"/>
    <p:sldLayoutId id="2147484320" r:id="rId6"/>
    <p:sldLayoutId id="2147484273" r:id="rId7"/>
    <p:sldLayoutId id="2147484274" r:id="rId8"/>
    <p:sldLayoutId id="2147484275" r:id="rId9"/>
    <p:sldLayoutId id="2147484276" r:id="rId10"/>
    <p:sldLayoutId id="2147484277" r:id="rId11"/>
    <p:sldLayoutId id="2147484278" r:id="rId12"/>
    <p:sldLayoutId id="2147484279" r:id="rId13"/>
    <p:sldLayoutId id="2147484280" r:id="rId14"/>
    <p:sldLayoutId id="2147484287" r:id="rId15"/>
    <p:sldLayoutId id="2147484288" r:id="rId16"/>
    <p:sldLayoutId id="2147484289" r:id="rId17"/>
  </p:sldLayoutIdLst>
  <p:txStyles>
    <p:titleStyle>
      <a:lvl1pPr algn="l" defTabSz="914166" rtl="0" eaLnBrk="1" latinLnBrk="0" hangingPunct="1">
        <a:spcBef>
          <a:spcPct val="0"/>
        </a:spcBef>
        <a:buNone/>
        <a:defRPr sz="4800" kern="1200">
          <a:gradFill>
            <a:gsLst>
              <a:gs pos="0">
                <a:schemeClr val="tx1"/>
              </a:gs>
              <a:gs pos="100000">
                <a:schemeClr val="tx1"/>
              </a:gs>
            </a:gsLst>
            <a:lin ang="5400000" scaled="0"/>
          </a:gradFill>
          <a:latin typeface="+mj-lt"/>
          <a:ea typeface="+mj-ea"/>
          <a:cs typeface="+mj-cs"/>
        </a:defRPr>
      </a:lvl1pPr>
    </p:titleStyle>
    <p:bodyStyle>
      <a:lvl1pPr marL="0" indent="0" algn="l" defTabSz="914166" rtl="0" eaLnBrk="1" latinLnBrk="0" hangingPunct="1">
        <a:spcBef>
          <a:spcPct val="20000"/>
        </a:spcBef>
        <a:buFont typeface="Arial" pitchFamily="34" charset="0"/>
        <a:buNone/>
        <a:defRPr sz="3600" kern="1200">
          <a:gradFill>
            <a:gsLst>
              <a:gs pos="0">
                <a:schemeClr val="tx1"/>
              </a:gs>
              <a:gs pos="100000">
                <a:schemeClr val="tx1"/>
              </a:gs>
            </a:gsLst>
            <a:lin ang="5400000" scaled="0"/>
          </a:gradFill>
          <a:latin typeface="+mj-lt"/>
          <a:ea typeface="+mn-ea"/>
          <a:cs typeface="+mn-cs"/>
        </a:defRPr>
      </a:lvl1pPr>
      <a:lvl2pPr marL="0" indent="0" algn="l" defTabSz="914166" rtl="0" eaLnBrk="1" latinLnBrk="0" hangingPunct="1">
        <a:spcBef>
          <a:spcPct val="20000"/>
        </a:spcBef>
        <a:buFont typeface="Arial" pitchFamily="34" charset="0"/>
        <a:buNone/>
        <a:defRPr sz="2800" kern="1200">
          <a:gradFill>
            <a:gsLst>
              <a:gs pos="0">
                <a:schemeClr val="tx1"/>
              </a:gs>
              <a:gs pos="100000">
                <a:schemeClr val="tx1"/>
              </a:gs>
            </a:gsLst>
            <a:lin ang="5400000" scaled="0"/>
          </a:gradFill>
          <a:latin typeface="+mn-lt"/>
          <a:ea typeface="+mn-ea"/>
          <a:cs typeface="+mn-cs"/>
        </a:defRPr>
      </a:lvl2pPr>
      <a:lvl3pPr marL="457082" indent="-228541" algn="l" defTabSz="914166" rtl="0" eaLnBrk="1" latinLnBrk="0" hangingPunct="1">
        <a:spcBef>
          <a:spcPct val="20000"/>
        </a:spcBef>
        <a:buFont typeface="Arial" pitchFamily="34" charset="0"/>
        <a:buChar char="•"/>
        <a:defRPr sz="2400" kern="1200">
          <a:gradFill>
            <a:gsLst>
              <a:gs pos="0">
                <a:schemeClr val="tx1"/>
              </a:gs>
              <a:gs pos="100000">
                <a:schemeClr val="tx1"/>
              </a:gs>
            </a:gsLst>
            <a:lin ang="5400000" scaled="0"/>
          </a:gradFill>
          <a:latin typeface="+mn-lt"/>
          <a:ea typeface="+mn-ea"/>
          <a:cs typeface="+mn-cs"/>
        </a:defRPr>
      </a:lvl3pPr>
      <a:lvl4pPr marL="739586" indent="-282503" algn="l" defTabSz="914166" rtl="0" eaLnBrk="1" latinLnBrk="0" hangingPunct="1">
        <a:spcBef>
          <a:spcPct val="20000"/>
        </a:spcBef>
        <a:buFont typeface="Arial" pitchFamily="34" charset="0"/>
        <a:buChar char="–"/>
        <a:defRPr sz="2000" kern="1200">
          <a:gradFill>
            <a:gsLst>
              <a:gs pos="0">
                <a:schemeClr val="tx1"/>
              </a:gs>
              <a:gs pos="100000">
                <a:schemeClr val="tx1"/>
              </a:gs>
            </a:gsLst>
            <a:lin ang="5400000" scaled="0"/>
          </a:gradFill>
          <a:latin typeface="+mn-lt"/>
          <a:ea typeface="+mn-ea"/>
          <a:cs typeface="+mn-cs"/>
        </a:defRPr>
      </a:lvl4pPr>
      <a:lvl5pPr marL="1033199" indent="-293612" algn="l" defTabSz="914166" rtl="0" eaLnBrk="1" latinLnBrk="0" hangingPunct="1">
        <a:spcBef>
          <a:spcPct val="20000"/>
        </a:spcBef>
        <a:buFont typeface="Arial" pitchFamily="34" charset="0"/>
        <a:buChar char="»"/>
        <a:defRPr sz="1800" kern="1200">
          <a:gradFill>
            <a:gsLst>
              <a:gs pos="0">
                <a:schemeClr val="tx1"/>
              </a:gs>
              <a:gs pos="100000">
                <a:schemeClr val="tx1"/>
              </a:gs>
            </a:gsLst>
            <a:lin ang="5400000" scaled="0"/>
          </a:gradFill>
          <a:latin typeface="+mn-lt"/>
          <a:ea typeface="+mn-ea"/>
          <a:cs typeface="+mn-cs"/>
        </a:defRPr>
      </a:lvl5pPr>
      <a:lvl6pPr marL="2513956"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038"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122"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204"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166" rtl="0" eaLnBrk="1" latinLnBrk="0" hangingPunct="1">
        <a:defRPr sz="1800" kern="1200">
          <a:solidFill>
            <a:schemeClr val="tx1"/>
          </a:solidFill>
          <a:latin typeface="+mn-lt"/>
          <a:ea typeface="+mn-ea"/>
          <a:cs typeface="+mn-cs"/>
        </a:defRPr>
      </a:lvl1pPr>
      <a:lvl2pPr marL="457082" algn="l" defTabSz="914166" rtl="0" eaLnBrk="1" latinLnBrk="0" hangingPunct="1">
        <a:defRPr sz="1800" kern="1200">
          <a:solidFill>
            <a:schemeClr val="tx1"/>
          </a:solidFill>
          <a:latin typeface="+mn-lt"/>
          <a:ea typeface="+mn-ea"/>
          <a:cs typeface="+mn-cs"/>
        </a:defRPr>
      </a:lvl2pPr>
      <a:lvl3pPr marL="914166" algn="l" defTabSz="914166" rtl="0" eaLnBrk="1" latinLnBrk="0" hangingPunct="1">
        <a:defRPr sz="1800" kern="1200">
          <a:solidFill>
            <a:schemeClr val="tx1"/>
          </a:solidFill>
          <a:latin typeface="+mn-lt"/>
          <a:ea typeface="+mn-ea"/>
          <a:cs typeface="+mn-cs"/>
        </a:defRPr>
      </a:lvl3pPr>
      <a:lvl4pPr marL="1371249" algn="l" defTabSz="914166" rtl="0" eaLnBrk="1" latinLnBrk="0" hangingPunct="1">
        <a:defRPr sz="1800" kern="1200">
          <a:solidFill>
            <a:schemeClr val="tx1"/>
          </a:solidFill>
          <a:latin typeface="+mn-lt"/>
          <a:ea typeface="+mn-ea"/>
          <a:cs typeface="+mn-cs"/>
        </a:defRPr>
      </a:lvl4pPr>
      <a:lvl5pPr marL="1828332" algn="l" defTabSz="914166" rtl="0" eaLnBrk="1" latinLnBrk="0" hangingPunct="1">
        <a:defRPr sz="1800" kern="1200">
          <a:solidFill>
            <a:schemeClr val="tx1"/>
          </a:solidFill>
          <a:latin typeface="+mn-lt"/>
          <a:ea typeface="+mn-ea"/>
          <a:cs typeface="+mn-cs"/>
        </a:defRPr>
      </a:lvl5pPr>
      <a:lvl6pPr marL="2285415" algn="l" defTabSz="914166" rtl="0" eaLnBrk="1" latinLnBrk="0" hangingPunct="1">
        <a:defRPr sz="1800" kern="1200">
          <a:solidFill>
            <a:schemeClr val="tx1"/>
          </a:solidFill>
          <a:latin typeface="+mn-lt"/>
          <a:ea typeface="+mn-ea"/>
          <a:cs typeface="+mn-cs"/>
        </a:defRPr>
      </a:lvl6pPr>
      <a:lvl7pPr marL="2742498" algn="l" defTabSz="914166" rtl="0" eaLnBrk="1" latinLnBrk="0" hangingPunct="1">
        <a:defRPr sz="1800" kern="1200">
          <a:solidFill>
            <a:schemeClr val="tx1"/>
          </a:solidFill>
          <a:latin typeface="+mn-lt"/>
          <a:ea typeface="+mn-ea"/>
          <a:cs typeface="+mn-cs"/>
        </a:defRPr>
      </a:lvl7pPr>
      <a:lvl8pPr marL="3199581" algn="l" defTabSz="914166" rtl="0" eaLnBrk="1" latinLnBrk="0" hangingPunct="1">
        <a:defRPr sz="1800" kern="1200">
          <a:solidFill>
            <a:schemeClr val="tx1"/>
          </a:solidFill>
          <a:latin typeface="+mn-lt"/>
          <a:ea typeface="+mn-ea"/>
          <a:cs typeface="+mn-cs"/>
        </a:defRPr>
      </a:lvl8pPr>
      <a:lvl9pPr marL="3656663" algn="l" defTabSz="914166"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274638" y="1211263"/>
            <a:ext cx="11887200" cy="5486402"/>
          </a:xfrm>
          <a:prstGeom prst="rect">
            <a:avLst/>
          </a:prstGeom>
        </p:spPr>
        <p:txBody>
          <a:bodyPr vert="horz" lIns="182880" tIns="146304" rIns="182880" bIns="146304"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itle Placeholder 8"/>
          <p:cNvSpPr>
            <a:spLocks noGrp="1"/>
          </p:cNvSpPr>
          <p:nvPr>
            <p:ph type="title"/>
          </p:nvPr>
        </p:nvSpPr>
        <p:spPr>
          <a:xfrm>
            <a:off x="274638" y="298450"/>
            <a:ext cx="11887199" cy="912813"/>
          </a:xfrm>
          <a:prstGeom prst="rect">
            <a:avLst/>
          </a:prstGeom>
        </p:spPr>
        <p:txBody>
          <a:bodyPr vert="horz" lIns="182880" tIns="45720" rIns="182880" bIns="45720" rtlCol="0" anchor="t">
            <a:noAutofit/>
          </a:bodyPr>
          <a:lstStyle/>
          <a:p>
            <a:r>
              <a:rPr lang="en-US" dirty="0" smtClean="0"/>
              <a:t>Click to edit master title style</a:t>
            </a:r>
            <a:endParaRPr lang="en-US" dirty="0"/>
          </a:p>
        </p:txBody>
      </p:sp>
    </p:spTree>
    <p:extLst>
      <p:ext uri="{BB962C8B-B14F-4D97-AF65-F5344CB8AC3E}">
        <p14:creationId xmlns:p14="http://schemas.microsoft.com/office/powerpoint/2010/main" val="96111433"/>
      </p:ext>
    </p:extLst>
  </p:cSld>
  <p:clrMap bg1="dk1" tx1="lt1" bg2="dk2" tx2="lt2" accent1="accent1" accent2="accent2" accent3="accent3" accent4="accent4" accent5="accent5" accent6="accent6" hlink="hlink" folHlink="folHlink"/>
  <p:sldLayoutIdLst>
    <p:sldLayoutId id="2147484247" r:id="rId1"/>
    <p:sldLayoutId id="2147484248" r:id="rId2"/>
    <p:sldLayoutId id="2147484249" r:id="rId3"/>
    <p:sldLayoutId id="2147484250" r:id="rId4"/>
    <p:sldLayoutId id="2147484329" r:id="rId5"/>
    <p:sldLayoutId id="2147484251" r:id="rId6"/>
    <p:sldLayoutId id="2147484252" r:id="rId7"/>
    <p:sldLayoutId id="2147484253" r:id="rId8"/>
    <p:sldLayoutId id="2147484254" r:id="rId9"/>
    <p:sldLayoutId id="2147484255" r:id="rId10"/>
    <p:sldLayoutId id="2147484256" r:id="rId11"/>
    <p:sldLayoutId id="2147484257" r:id="rId12"/>
    <p:sldLayoutId id="2147484258" r:id="rId13"/>
    <p:sldLayoutId id="2147484265" r:id="rId14"/>
    <p:sldLayoutId id="2147484266" r:id="rId15"/>
    <p:sldLayoutId id="2147484267" r:id="rId16"/>
  </p:sldLayoutIdLst>
  <p:txStyles>
    <p:titleStyle>
      <a:lvl1pPr algn="l" defTabSz="914166" rtl="0" eaLnBrk="1" latinLnBrk="0" hangingPunct="1">
        <a:spcBef>
          <a:spcPct val="0"/>
        </a:spcBef>
        <a:buNone/>
        <a:defRPr sz="4800" kern="1200">
          <a:gradFill>
            <a:gsLst>
              <a:gs pos="0">
                <a:schemeClr val="tx1"/>
              </a:gs>
              <a:gs pos="100000">
                <a:schemeClr val="tx1"/>
              </a:gs>
            </a:gsLst>
            <a:lin ang="5400000" scaled="0"/>
          </a:gradFill>
          <a:latin typeface="+mj-lt"/>
          <a:ea typeface="+mj-ea"/>
          <a:cs typeface="+mj-cs"/>
        </a:defRPr>
      </a:lvl1pPr>
    </p:titleStyle>
    <p:bodyStyle>
      <a:lvl1pPr marL="0" indent="0" algn="l" defTabSz="914166" rtl="0" eaLnBrk="1" latinLnBrk="0" hangingPunct="1">
        <a:spcBef>
          <a:spcPct val="20000"/>
        </a:spcBef>
        <a:buFont typeface="Arial" pitchFamily="34" charset="0"/>
        <a:buNone/>
        <a:defRPr sz="3600" kern="1200">
          <a:gradFill>
            <a:gsLst>
              <a:gs pos="0">
                <a:schemeClr val="tx1"/>
              </a:gs>
              <a:gs pos="100000">
                <a:schemeClr val="tx1"/>
              </a:gs>
            </a:gsLst>
            <a:lin ang="5400000" scaled="0"/>
          </a:gradFill>
          <a:latin typeface="+mj-lt"/>
          <a:ea typeface="+mn-ea"/>
          <a:cs typeface="+mn-cs"/>
        </a:defRPr>
      </a:lvl1pPr>
      <a:lvl2pPr marL="0" indent="0" algn="l" defTabSz="914166" rtl="0" eaLnBrk="1" latinLnBrk="0" hangingPunct="1">
        <a:spcBef>
          <a:spcPct val="20000"/>
        </a:spcBef>
        <a:buFont typeface="Arial" pitchFamily="34" charset="0"/>
        <a:buNone/>
        <a:defRPr sz="2800" kern="1200">
          <a:gradFill>
            <a:gsLst>
              <a:gs pos="0">
                <a:schemeClr val="tx1"/>
              </a:gs>
              <a:gs pos="100000">
                <a:schemeClr val="tx1"/>
              </a:gs>
            </a:gsLst>
            <a:lin ang="5400000" scaled="0"/>
          </a:gradFill>
          <a:latin typeface="+mn-lt"/>
          <a:ea typeface="+mn-ea"/>
          <a:cs typeface="+mn-cs"/>
        </a:defRPr>
      </a:lvl2pPr>
      <a:lvl3pPr marL="457082" indent="-228541" algn="l" defTabSz="914166" rtl="0" eaLnBrk="1" latinLnBrk="0" hangingPunct="1">
        <a:spcBef>
          <a:spcPct val="20000"/>
        </a:spcBef>
        <a:buFont typeface="Arial" pitchFamily="34" charset="0"/>
        <a:buChar char="•"/>
        <a:defRPr sz="2400" kern="1200">
          <a:gradFill>
            <a:gsLst>
              <a:gs pos="0">
                <a:schemeClr val="tx1"/>
              </a:gs>
              <a:gs pos="100000">
                <a:schemeClr val="tx1"/>
              </a:gs>
            </a:gsLst>
            <a:lin ang="5400000" scaled="0"/>
          </a:gradFill>
          <a:latin typeface="+mn-lt"/>
          <a:ea typeface="+mn-ea"/>
          <a:cs typeface="+mn-cs"/>
        </a:defRPr>
      </a:lvl3pPr>
      <a:lvl4pPr marL="739586" indent="-282503" algn="l" defTabSz="914166" rtl="0" eaLnBrk="1" latinLnBrk="0" hangingPunct="1">
        <a:spcBef>
          <a:spcPct val="20000"/>
        </a:spcBef>
        <a:buFont typeface="Arial" pitchFamily="34" charset="0"/>
        <a:buChar char="–"/>
        <a:defRPr sz="2000" kern="1200">
          <a:gradFill>
            <a:gsLst>
              <a:gs pos="0">
                <a:schemeClr val="tx1"/>
              </a:gs>
              <a:gs pos="100000">
                <a:schemeClr val="tx1"/>
              </a:gs>
            </a:gsLst>
            <a:lin ang="5400000" scaled="0"/>
          </a:gradFill>
          <a:latin typeface="+mn-lt"/>
          <a:ea typeface="+mn-ea"/>
          <a:cs typeface="+mn-cs"/>
        </a:defRPr>
      </a:lvl4pPr>
      <a:lvl5pPr marL="1033199" indent="-293612" algn="l" defTabSz="914166" rtl="0" eaLnBrk="1" latinLnBrk="0" hangingPunct="1">
        <a:spcBef>
          <a:spcPct val="20000"/>
        </a:spcBef>
        <a:buFont typeface="Arial" pitchFamily="34" charset="0"/>
        <a:buChar char="»"/>
        <a:defRPr sz="1800" kern="1200">
          <a:gradFill>
            <a:gsLst>
              <a:gs pos="0">
                <a:schemeClr val="tx1"/>
              </a:gs>
              <a:gs pos="100000">
                <a:schemeClr val="tx1"/>
              </a:gs>
            </a:gsLst>
            <a:lin ang="5400000" scaled="0"/>
          </a:gradFill>
          <a:latin typeface="+mn-lt"/>
          <a:ea typeface="+mn-ea"/>
          <a:cs typeface="+mn-cs"/>
        </a:defRPr>
      </a:lvl5pPr>
      <a:lvl6pPr marL="2513956"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038"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122"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204"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166" rtl="0" eaLnBrk="1" latinLnBrk="0" hangingPunct="1">
        <a:defRPr sz="1800" kern="1200">
          <a:solidFill>
            <a:schemeClr val="tx1"/>
          </a:solidFill>
          <a:latin typeface="+mn-lt"/>
          <a:ea typeface="+mn-ea"/>
          <a:cs typeface="+mn-cs"/>
        </a:defRPr>
      </a:lvl1pPr>
      <a:lvl2pPr marL="457082" algn="l" defTabSz="914166" rtl="0" eaLnBrk="1" latinLnBrk="0" hangingPunct="1">
        <a:defRPr sz="1800" kern="1200">
          <a:solidFill>
            <a:schemeClr val="tx1"/>
          </a:solidFill>
          <a:latin typeface="+mn-lt"/>
          <a:ea typeface="+mn-ea"/>
          <a:cs typeface="+mn-cs"/>
        </a:defRPr>
      </a:lvl2pPr>
      <a:lvl3pPr marL="914166" algn="l" defTabSz="914166" rtl="0" eaLnBrk="1" latinLnBrk="0" hangingPunct="1">
        <a:defRPr sz="1800" kern="1200">
          <a:solidFill>
            <a:schemeClr val="tx1"/>
          </a:solidFill>
          <a:latin typeface="+mn-lt"/>
          <a:ea typeface="+mn-ea"/>
          <a:cs typeface="+mn-cs"/>
        </a:defRPr>
      </a:lvl3pPr>
      <a:lvl4pPr marL="1371249" algn="l" defTabSz="914166" rtl="0" eaLnBrk="1" latinLnBrk="0" hangingPunct="1">
        <a:defRPr sz="1800" kern="1200">
          <a:solidFill>
            <a:schemeClr val="tx1"/>
          </a:solidFill>
          <a:latin typeface="+mn-lt"/>
          <a:ea typeface="+mn-ea"/>
          <a:cs typeface="+mn-cs"/>
        </a:defRPr>
      </a:lvl4pPr>
      <a:lvl5pPr marL="1828332" algn="l" defTabSz="914166" rtl="0" eaLnBrk="1" latinLnBrk="0" hangingPunct="1">
        <a:defRPr sz="1800" kern="1200">
          <a:solidFill>
            <a:schemeClr val="tx1"/>
          </a:solidFill>
          <a:latin typeface="+mn-lt"/>
          <a:ea typeface="+mn-ea"/>
          <a:cs typeface="+mn-cs"/>
        </a:defRPr>
      </a:lvl5pPr>
      <a:lvl6pPr marL="2285415" algn="l" defTabSz="914166" rtl="0" eaLnBrk="1" latinLnBrk="0" hangingPunct="1">
        <a:defRPr sz="1800" kern="1200">
          <a:solidFill>
            <a:schemeClr val="tx1"/>
          </a:solidFill>
          <a:latin typeface="+mn-lt"/>
          <a:ea typeface="+mn-ea"/>
          <a:cs typeface="+mn-cs"/>
        </a:defRPr>
      </a:lvl6pPr>
      <a:lvl7pPr marL="2742498" algn="l" defTabSz="914166" rtl="0" eaLnBrk="1" latinLnBrk="0" hangingPunct="1">
        <a:defRPr sz="1800" kern="1200">
          <a:solidFill>
            <a:schemeClr val="tx1"/>
          </a:solidFill>
          <a:latin typeface="+mn-lt"/>
          <a:ea typeface="+mn-ea"/>
          <a:cs typeface="+mn-cs"/>
        </a:defRPr>
      </a:lvl7pPr>
      <a:lvl8pPr marL="3199581" algn="l" defTabSz="914166" rtl="0" eaLnBrk="1" latinLnBrk="0" hangingPunct="1">
        <a:defRPr sz="1800" kern="1200">
          <a:solidFill>
            <a:schemeClr val="tx1"/>
          </a:solidFill>
          <a:latin typeface="+mn-lt"/>
          <a:ea typeface="+mn-ea"/>
          <a:cs typeface="+mn-cs"/>
        </a:defRPr>
      </a:lvl8pPr>
      <a:lvl9pPr marL="3656663" algn="l" defTabSz="914166"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274638" y="1211263"/>
            <a:ext cx="11887200" cy="5486402"/>
          </a:xfrm>
          <a:prstGeom prst="rect">
            <a:avLst/>
          </a:prstGeom>
        </p:spPr>
        <p:txBody>
          <a:bodyPr vert="horz" lIns="182880" tIns="146304" rIns="182880" bIns="146304"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itle Placeholder 8"/>
          <p:cNvSpPr>
            <a:spLocks noGrp="1"/>
          </p:cNvSpPr>
          <p:nvPr>
            <p:ph type="title"/>
          </p:nvPr>
        </p:nvSpPr>
        <p:spPr>
          <a:xfrm>
            <a:off x="274638" y="298450"/>
            <a:ext cx="11887199" cy="912813"/>
          </a:xfrm>
          <a:prstGeom prst="rect">
            <a:avLst/>
          </a:prstGeom>
        </p:spPr>
        <p:txBody>
          <a:bodyPr vert="horz" lIns="182880" tIns="45720" rIns="182880" bIns="45720" rtlCol="0" anchor="t">
            <a:noAutofit/>
          </a:bodyPr>
          <a:lstStyle/>
          <a:p>
            <a:r>
              <a:rPr lang="en-US" smtClean="0"/>
              <a:t>Click to edit Master title style</a:t>
            </a:r>
            <a:endParaRPr lang="en-US" dirty="0"/>
          </a:p>
        </p:txBody>
      </p:sp>
    </p:spTree>
    <p:extLst>
      <p:ext uri="{BB962C8B-B14F-4D97-AF65-F5344CB8AC3E}">
        <p14:creationId xmlns:p14="http://schemas.microsoft.com/office/powerpoint/2010/main" val="1607816293"/>
      </p:ext>
    </p:extLst>
  </p:cSld>
  <p:clrMap bg1="dk1" tx1="lt1" bg2="dk2" tx2="lt2" accent1="accent1" accent2="accent2" accent3="accent3" accent4="accent4" accent5="accent5" accent6="accent6" hlink="hlink" folHlink="folHlink"/>
  <p:sldLayoutIdLst>
    <p:sldLayoutId id="2147484331" r:id="rId1"/>
    <p:sldLayoutId id="2147484332" r:id="rId2"/>
    <p:sldLayoutId id="2147484333" r:id="rId3"/>
    <p:sldLayoutId id="2147484334" r:id="rId4"/>
    <p:sldLayoutId id="2147484335" r:id="rId5"/>
    <p:sldLayoutId id="2147484336" r:id="rId6"/>
    <p:sldLayoutId id="2147484337" r:id="rId7"/>
    <p:sldLayoutId id="2147484338" r:id="rId8"/>
    <p:sldLayoutId id="2147484339" r:id="rId9"/>
    <p:sldLayoutId id="2147484340" r:id="rId10"/>
    <p:sldLayoutId id="2147484341" r:id="rId11"/>
    <p:sldLayoutId id="2147484342" r:id="rId12"/>
    <p:sldLayoutId id="2147484343" r:id="rId13"/>
    <p:sldLayoutId id="2147484344" r:id="rId14"/>
    <p:sldLayoutId id="2147484345" r:id="rId15"/>
  </p:sldLayoutIdLst>
  <p:txStyles>
    <p:titleStyle>
      <a:lvl1pPr algn="l" defTabSz="914166" rtl="0" eaLnBrk="1" latinLnBrk="0" hangingPunct="1">
        <a:spcBef>
          <a:spcPct val="0"/>
        </a:spcBef>
        <a:buNone/>
        <a:defRPr sz="4800" kern="1200">
          <a:gradFill>
            <a:gsLst>
              <a:gs pos="0">
                <a:schemeClr val="tx1"/>
              </a:gs>
              <a:gs pos="100000">
                <a:schemeClr val="tx1"/>
              </a:gs>
            </a:gsLst>
            <a:lin ang="5400000" scaled="0"/>
          </a:gradFill>
          <a:latin typeface="+mj-lt"/>
          <a:ea typeface="+mj-ea"/>
          <a:cs typeface="+mj-cs"/>
        </a:defRPr>
      </a:lvl1pPr>
    </p:titleStyle>
    <p:bodyStyle>
      <a:lvl1pPr marL="0" indent="0" algn="l" defTabSz="914166" rtl="0" eaLnBrk="1" latinLnBrk="0" hangingPunct="1">
        <a:spcBef>
          <a:spcPct val="20000"/>
        </a:spcBef>
        <a:buFont typeface="Arial" pitchFamily="34" charset="0"/>
        <a:buNone/>
        <a:defRPr sz="3600" kern="1200">
          <a:gradFill>
            <a:gsLst>
              <a:gs pos="0">
                <a:schemeClr val="tx1"/>
              </a:gs>
              <a:gs pos="100000">
                <a:schemeClr val="tx1"/>
              </a:gs>
            </a:gsLst>
            <a:lin ang="5400000" scaled="0"/>
          </a:gradFill>
          <a:latin typeface="+mj-lt"/>
          <a:ea typeface="+mn-ea"/>
          <a:cs typeface="+mn-cs"/>
        </a:defRPr>
      </a:lvl1pPr>
      <a:lvl2pPr marL="0" indent="0" algn="l" defTabSz="914166" rtl="0" eaLnBrk="1" latinLnBrk="0" hangingPunct="1">
        <a:spcBef>
          <a:spcPct val="20000"/>
        </a:spcBef>
        <a:buFont typeface="Arial" pitchFamily="34" charset="0"/>
        <a:buNone/>
        <a:defRPr sz="2800" kern="1200">
          <a:gradFill>
            <a:gsLst>
              <a:gs pos="0">
                <a:schemeClr val="tx1"/>
              </a:gs>
              <a:gs pos="100000">
                <a:schemeClr val="tx1"/>
              </a:gs>
            </a:gsLst>
            <a:lin ang="5400000" scaled="0"/>
          </a:gradFill>
          <a:latin typeface="+mn-lt"/>
          <a:ea typeface="+mn-ea"/>
          <a:cs typeface="+mn-cs"/>
        </a:defRPr>
      </a:lvl2pPr>
      <a:lvl3pPr marL="457082" indent="-228541" algn="l" defTabSz="914166" rtl="0" eaLnBrk="1" latinLnBrk="0" hangingPunct="1">
        <a:spcBef>
          <a:spcPct val="20000"/>
        </a:spcBef>
        <a:buFont typeface="Arial" pitchFamily="34" charset="0"/>
        <a:buChar char="•"/>
        <a:defRPr sz="2400" kern="1200">
          <a:gradFill>
            <a:gsLst>
              <a:gs pos="0">
                <a:schemeClr val="tx1"/>
              </a:gs>
              <a:gs pos="100000">
                <a:schemeClr val="tx1"/>
              </a:gs>
            </a:gsLst>
            <a:lin ang="5400000" scaled="0"/>
          </a:gradFill>
          <a:latin typeface="+mn-lt"/>
          <a:ea typeface="+mn-ea"/>
          <a:cs typeface="+mn-cs"/>
        </a:defRPr>
      </a:lvl3pPr>
      <a:lvl4pPr marL="739586" indent="-282503" algn="l" defTabSz="914166" rtl="0" eaLnBrk="1" latinLnBrk="0" hangingPunct="1">
        <a:spcBef>
          <a:spcPct val="20000"/>
        </a:spcBef>
        <a:buFont typeface="Arial" pitchFamily="34" charset="0"/>
        <a:buChar char="–"/>
        <a:defRPr sz="2000" kern="1200">
          <a:gradFill>
            <a:gsLst>
              <a:gs pos="0">
                <a:schemeClr val="tx1"/>
              </a:gs>
              <a:gs pos="100000">
                <a:schemeClr val="tx1"/>
              </a:gs>
            </a:gsLst>
            <a:lin ang="5400000" scaled="0"/>
          </a:gradFill>
          <a:latin typeface="+mn-lt"/>
          <a:ea typeface="+mn-ea"/>
          <a:cs typeface="+mn-cs"/>
        </a:defRPr>
      </a:lvl4pPr>
      <a:lvl5pPr marL="1033199" indent="-293612" algn="l" defTabSz="914166" rtl="0" eaLnBrk="1" latinLnBrk="0" hangingPunct="1">
        <a:spcBef>
          <a:spcPct val="20000"/>
        </a:spcBef>
        <a:buFont typeface="Arial" pitchFamily="34" charset="0"/>
        <a:buChar char="»"/>
        <a:defRPr sz="1800" kern="1200">
          <a:gradFill>
            <a:gsLst>
              <a:gs pos="0">
                <a:schemeClr val="tx1"/>
              </a:gs>
              <a:gs pos="100000">
                <a:schemeClr val="tx1"/>
              </a:gs>
            </a:gsLst>
            <a:lin ang="5400000" scaled="0"/>
          </a:gradFill>
          <a:latin typeface="+mn-lt"/>
          <a:ea typeface="+mn-ea"/>
          <a:cs typeface="+mn-cs"/>
        </a:defRPr>
      </a:lvl5pPr>
      <a:lvl6pPr marL="2513956"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038"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122"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204"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166" rtl="0" eaLnBrk="1" latinLnBrk="0" hangingPunct="1">
        <a:defRPr sz="1800" kern="1200">
          <a:solidFill>
            <a:schemeClr val="tx1"/>
          </a:solidFill>
          <a:latin typeface="+mn-lt"/>
          <a:ea typeface="+mn-ea"/>
          <a:cs typeface="+mn-cs"/>
        </a:defRPr>
      </a:lvl1pPr>
      <a:lvl2pPr marL="457082" algn="l" defTabSz="914166" rtl="0" eaLnBrk="1" latinLnBrk="0" hangingPunct="1">
        <a:defRPr sz="1800" kern="1200">
          <a:solidFill>
            <a:schemeClr val="tx1"/>
          </a:solidFill>
          <a:latin typeface="+mn-lt"/>
          <a:ea typeface="+mn-ea"/>
          <a:cs typeface="+mn-cs"/>
        </a:defRPr>
      </a:lvl2pPr>
      <a:lvl3pPr marL="914166" algn="l" defTabSz="914166" rtl="0" eaLnBrk="1" latinLnBrk="0" hangingPunct="1">
        <a:defRPr sz="1800" kern="1200">
          <a:solidFill>
            <a:schemeClr val="tx1"/>
          </a:solidFill>
          <a:latin typeface="+mn-lt"/>
          <a:ea typeface="+mn-ea"/>
          <a:cs typeface="+mn-cs"/>
        </a:defRPr>
      </a:lvl3pPr>
      <a:lvl4pPr marL="1371249" algn="l" defTabSz="914166" rtl="0" eaLnBrk="1" latinLnBrk="0" hangingPunct="1">
        <a:defRPr sz="1800" kern="1200">
          <a:solidFill>
            <a:schemeClr val="tx1"/>
          </a:solidFill>
          <a:latin typeface="+mn-lt"/>
          <a:ea typeface="+mn-ea"/>
          <a:cs typeface="+mn-cs"/>
        </a:defRPr>
      </a:lvl4pPr>
      <a:lvl5pPr marL="1828332" algn="l" defTabSz="914166" rtl="0" eaLnBrk="1" latinLnBrk="0" hangingPunct="1">
        <a:defRPr sz="1800" kern="1200">
          <a:solidFill>
            <a:schemeClr val="tx1"/>
          </a:solidFill>
          <a:latin typeface="+mn-lt"/>
          <a:ea typeface="+mn-ea"/>
          <a:cs typeface="+mn-cs"/>
        </a:defRPr>
      </a:lvl5pPr>
      <a:lvl6pPr marL="2285415" algn="l" defTabSz="914166" rtl="0" eaLnBrk="1" latinLnBrk="0" hangingPunct="1">
        <a:defRPr sz="1800" kern="1200">
          <a:solidFill>
            <a:schemeClr val="tx1"/>
          </a:solidFill>
          <a:latin typeface="+mn-lt"/>
          <a:ea typeface="+mn-ea"/>
          <a:cs typeface="+mn-cs"/>
        </a:defRPr>
      </a:lvl6pPr>
      <a:lvl7pPr marL="2742498" algn="l" defTabSz="914166" rtl="0" eaLnBrk="1" latinLnBrk="0" hangingPunct="1">
        <a:defRPr sz="1800" kern="1200">
          <a:solidFill>
            <a:schemeClr val="tx1"/>
          </a:solidFill>
          <a:latin typeface="+mn-lt"/>
          <a:ea typeface="+mn-ea"/>
          <a:cs typeface="+mn-cs"/>
        </a:defRPr>
      </a:lvl7pPr>
      <a:lvl8pPr marL="3199581" algn="l" defTabSz="914166" rtl="0" eaLnBrk="1" latinLnBrk="0" hangingPunct="1">
        <a:defRPr sz="1800" kern="1200">
          <a:solidFill>
            <a:schemeClr val="tx1"/>
          </a:solidFill>
          <a:latin typeface="+mn-lt"/>
          <a:ea typeface="+mn-ea"/>
          <a:cs typeface="+mn-cs"/>
        </a:defRPr>
      </a:lvl8pPr>
      <a:lvl9pPr marL="3656663" algn="l" defTabSz="914166"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rgbClr val="002050"/>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74640" y="1212851"/>
            <a:ext cx="11887198" cy="2228302"/>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userDrawn="1"/>
        </p:nvPicPr>
        <p:blipFill>
          <a:blip r:embed="rId36" cstate="email">
            <a:extLst>
              <a:ext uri="{28A0092B-C50C-407E-A947-70E740481C1C}">
                <a14:useLocalDpi xmlns:a14="http://schemas.microsoft.com/office/drawing/2010/main" val="0"/>
              </a:ext>
            </a:extLst>
          </a:blip>
          <a:stretch>
            <a:fillRect/>
          </a:stretch>
        </p:blipFill>
        <p:spPr>
          <a:xfrm rot="5400000">
            <a:off x="10532394" y="1944335"/>
            <a:ext cx="4298019" cy="409351"/>
          </a:xfrm>
          <a:prstGeom prst="rect">
            <a:avLst/>
          </a:prstGeom>
        </p:spPr>
      </p:pic>
    </p:spTree>
    <p:extLst>
      <p:ext uri="{BB962C8B-B14F-4D97-AF65-F5344CB8AC3E}">
        <p14:creationId xmlns:p14="http://schemas.microsoft.com/office/powerpoint/2010/main" val="3148589433"/>
      </p:ext>
    </p:extLst>
  </p:cSld>
  <p:clrMap bg1="dk1" tx1="lt1" bg2="dk2" tx2="lt2" accent1="accent1" accent2="accent2" accent3="accent3" accent4="accent4" accent5="accent5" accent6="accent6" hlink="hlink" folHlink="folHlink"/>
  <p:sldLayoutIdLst>
    <p:sldLayoutId id="2147484347" r:id="rId1"/>
    <p:sldLayoutId id="2147484348" r:id="rId2"/>
    <p:sldLayoutId id="2147484349" r:id="rId3"/>
    <p:sldLayoutId id="2147484350" r:id="rId4"/>
    <p:sldLayoutId id="2147484351" r:id="rId5"/>
    <p:sldLayoutId id="2147484352" r:id="rId6"/>
    <p:sldLayoutId id="2147484353" r:id="rId7"/>
    <p:sldLayoutId id="2147484354" r:id="rId8"/>
    <p:sldLayoutId id="2147484355" r:id="rId9"/>
    <p:sldLayoutId id="2147484356" r:id="rId10"/>
    <p:sldLayoutId id="2147484357" r:id="rId11"/>
    <p:sldLayoutId id="2147484358" r:id="rId12"/>
    <p:sldLayoutId id="2147484359" r:id="rId13"/>
    <p:sldLayoutId id="2147484360" r:id="rId14"/>
    <p:sldLayoutId id="2147484361" r:id="rId15"/>
    <p:sldLayoutId id="2147484362" r:id="rId16"/>
    <p:sldLayoutId id="2147484363" r:id="rId17"/>
    <p:sldLayoutId id="2147484364" r:id="rId18"/>
    <p:sldLayoutId id="2147484365" r:id="rId19"/>
    <p:sldLayoutId id="2147484366" r:id="rId20"/>
    <p:sldLayoutId id="2147484367" r:id="rId21"/>
    <p:sldLayoutId id="2147484368" r:id="rId22"/>
    <p:sldLayoutId id="2147484369" r:id="rId23"/>
    <p:sldLayoutId id="2147484370" r:id="rId24"/>
    <p:sldLayoutId id="2147484371" r:id="rId25"/>
    <p:sldLayoutId id="2147484372" r:id="rId26"/>
    <p:sldLayoutId id="2147484373" r:id="rId27"/>
    <p:sldLayoutId id="2147484374" r:id="rId28"/>
    <p:sldLayoutId id="2147484375" r:id="rId29"/>
    <p:sldLayoutId id="2147484376" r:id="rId30"/>
    <p:sldLayoutId id="2147484377" r:id="rId31"/>
    <p:sldLayoutId id="2147484378" r:id="rId32"/>
    <p:sldLayoutId id="2147484379" r:id="rId33"/>
    <p:sldLayoutId id="2147484380" r:id="rId34"/>
  </p:sldLayoutIdLst>
  <p:transition>
    <p:fade/>
  </p:transition>
  <p:timing>
    <p:tnLst>
      <p:par>
        <p:cTn id="1" dur="indefinite" restart="never" nodeType="tmRoot"/>
      </p:par>
    </p:tnLst>
  </p:timing>
  <p:txStyles>
    <p:titleStyle>
      <a:lvl1pPr algn="l" defTabSz="932742"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
          <a:schemeClr val="tx1"/>
        </a:buClr>
        <a:buSzPct val="100000"/>
        <a:buFontTx/>
        <a:buBlip>
          <a:blip r:embed="rId37"/>
        </a:buBlip>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
          <a:schemeClr val="tx1"/>
        </a:buClr>
        <a:buSzPct val="100000"/>
        <a:buFontTx/>
        <a:buBlip>
          <a:blip r:embed="rId37"/>
        </a:buBlip>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
          <a:schemeClr val="tx1"/>
        </a:buClr>
        <a:buSzPct val="100000"/>
        <a:buFontTx/>
        <a:buBlip>
          <a:blip r:embed="rId37"/>
        </a:buBlip>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
          <a:schemeClr val="tx1"/>
        </a:buClr>
        <a:buSzPct val="100000"/>
        <a:buFontTx/>
        <a:buBlip>
          <a:blip r:embed="rId37"/>
        </a:buBlip>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
          <a:schemeClr val="tx1"/>
        </a:buClr>
        <a:buSzPct val="100000"/>
        <a:buFontTx/>
        <a:buBlip>
          <a:blip r:embed="rId37"/>
        </a:buBlip>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4294967295" orient="horz" pos="187">
          <p15:clr>
            <a:srgbClr val="5ACBF0"/>
          </p15:clr>
        </p15:guide>
        <p15:guide id="4294967295" pos="173">
          <p15:clr>
            <a:srgbClr val="5ACBF0"/>
          </p15:clr>
        </p15:guide>
        <p15:guide id="4294967295" pos="7661">
          <p15:clr>
            <a:srgbClr val="5ACBF0"/>
          </p15:clr>
        </p15:guide>
        <p15:guide id="4294967295" orient="horz" pos="4219">
          <p15:clr>
            <a:srgbClr val="5ACBF0"/>
          </p15:clr>
        </p15:guide>
        <p15:guide id="4294967295" pos="749">
          <p15:clr>
            <a:srgbClr val="5ACBF0"/>
          </p15:clr>
        </p15:guide>
        <p15:guide id="4294967295" pos="1325">
          <p15:clr>
            <a:srgbClr val="5ACBF0"/>
          </p15:clr>
        </p15:guide>
        <p15:guide id="4294967295" pos="1901">
          <p15:clr>
            <a:srgbClr val="5ACBF0"/>
          </p15:clr>
        </p15:guide>
        <p15:guide id="4294967295" pos="2477">
          <p15:clr>
            <a:srgbClr val="5ACBF0"/>
          </p15:clr>
        </p15:guide>
        <p15:guide id="4294967295" pos="3053">
          <p15:clr>
            <a:srgbClr val="5ACBF0"/>
          </p15:clr>
        </p15:guide>
        <p15:guide id="4294967295" pos="3629">
          <p15:clr>
            <a:srgbClr val="5ACBF0"/>
          </p15:clr>
        </p15:guide>
        <p15:guide id="4294967295" pos="4205">
          <p15:clr>
            <a:srgbClr val="5ACBF0"/>
          </p15:clr>
        </p15:guide>
        <p15:guide id="4294967295" pos="4781">
          <p15:clr>
            <a:srgbClr val="5ACBF0"/>
          </p15:clr>
        </p15:guide>
        <p15:guide id="4294967295" pos="5357">
          <p15:clr>
            <a:srgbClr val="5ACBF0"/>
          </p15:clr>
        </p15:guide>
        <p15:guide id="4294967295" pos="5933">
          <p15:clr>
            <a:srgbClr val="5ACBF0"/>
          </p15:clr>
        </p15:guide>
        <p15:guide id="4294967295" pos="6509">
          <p15:clr>
            <a:srgbClr val="5ACBF0"/>
          </p15:clr>
        </p15:guide>
        <p15:guide id="4294967295" pos="7085">
          <p15:clr>
            <a:srgbClr val="5ACBF0"/>
          </p15:clr>
        </p15:guide>
        <p15:guide id="4294967295" orient="horz" pos="763">
          <p15:clr>
            <a:srgbClr val="5ACBF0"/>
          </p15:clr>
        </p15:guide>
        <p15:guide id="4294967295" orient="horz" pos="1339">
          <p15:clr>
            <a:srgbClr val="5ACBF0"/>
          </p15:clr>
        </p15:guide>
        <p15:guide id="4294967295" orient="horz" pos="1915">
          <p15:clr>
            <a:srgbClr val="5ACBF0"/>
          </p15:clr>
        </p15:guide>
        <p15:guide id="4294967295" orient="horz" pos="2491">
          <p15:clr>
            <a:srgbClr val="5ACBF0"/>
          </p15:clr>
        </p15:guide>
        <p15:guide id="4294967295" orient="horz" pos="3067">
          <p15:clr>
            <a:srgbClr val="5ACBF0"/>
          </p15:clr>
        </p15:guide>
        <p15:guide id="4294967295" orient="horz" pos="3643">
          <p15:clr>
            <a:srgbClr val="5ACBF0"/>
          </p15:clr>
        </p15:guide>
        <p15:guide id="4294967295" pos="288">
          <p15:clr>
            <a:srgbClr val="C35EA4"/>
          </p15:clr>
        </p15:guide>
        <p15:guide id="4294967295" pos="7546">
          <p15:clr>
            <a:srgbClr val="C35EA4"/>
          </p15:clr>
        </p15:guide>
        <p15:guide id="4294967295" orient="horz" pos="302">
          <p15:clr>
            <a:srgbClr val="C35EA4"/>
          </p15:clr>
        </p15:guide>
        <p15:guide id="4294967295" orient="horz" pos="4104">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81.xml"/></Relationships>
</file>

<file path=ppt/slides/_rels/slide10.xml.rels><?xml version="1.0" encoding="UTF-8" standalone="yes"?>
<Relationships xmlns="http://schemas.openxmlformats.org/package/2006/relationships"><Relationship Id="rId3" Type="http://schemas.openxmlformats.org/officeDocument/2006/relationships/image" Target="../media/image42.jpeg"/><Relationship Id="rId2" Type="http://schemas.openxmlformats.org/officeDocument/2006/relationships/image" Target="../media/image41.jpeg"/><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3" Type="http://schemas.openxmlformats.org/officeDocument/2006/relationships/hyperlink" Target="http://accelerator.siftech.org.il/#program" TargetMode="External"/><Relationship Id="rId2" Type="http://schemas.openxmlformats.org/officeDocument/2006/relationships/image" Target="../media/image44.png"/><Relationship Id="rId1" Type="http://schemas.openxmlformats.org/officeDocument/2006/relationships/slideLayout" Target="../slideLayouts/slideLayout18.xml"/><Relationship Id="rId4" Type="http://schemas.openxmlformats.org/officeDocument/2006/relationships/image" Target="../media/image45.png"/></Relationships>
</file>

<file path=ppt/slides/_rels/slide14.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18.xml"/><Relationship Id="rId5" Type="http://schemas.openxmlformats.org/officeDocument/2006/relationships/image" Target="../media/image49.png"/><Relationship Id="rId4" Type="http://schemas.openxmlformats.org/officeDocument/2006/relationships/image" Target="../media/image48.png"/></Relationships>
</file>

<file path=ppt/slides/_rels/slide15.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hyperlink" Target="http://meetup.com/" TargetMode="External"/><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3" Type="http://schemas.openxmlformats.org/officeDocument/2006/relationships/hyperlink" Target="http://devrain.com/" TargetMode="External"/><Relationship Id="rId2" Type="http://schemas.openxmlformats.org/officeDocument/2006/relationships/hyperlink" Target="mailto:Alex.Krakovetskiy@devrain.com" TargetMode="External"/><Relationship Id="rId1" Type="http://schemas.openxmlformats.org/officeDocument/2006/relationships/slideLayout" Target="../slideLayouts/slideLayout53.xml"/></Relationships>
</file>

<file path=ppt/slides/_rels/slide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slideLayout" Target="../slideLayouts/slideLayout18.xml"/><Relationship Id="rId1" Type="http://schemas.openxmlformats.org/officeDocument/2006/relationships/vmlDrawing" Target="../drawings/vmlDrawing1.vml"/></Relationships>
</file>

<file path=ppt/slides/_rels/slide4.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slideLayout" Target="../slideLayouts/slideLayout18.xml"/><Relationship Id="rId1" Type="http://schemas.openxmlformats.org/officeDocument/2006/relationships/vmlDrawing" Target="../drawings/vmlDrawing2.v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21.jpeg"/><Relationship Id="rId1" Type="http://schemas.openxmlformats.org/officeDocument/2006/relationships/slideLayout" Target="../slideLayouts/slideLayout18.xml"/><Relationship Id="rId5" Type="http://schemas.openxmlformats.org/officeDocument/2006/relationships/image" Target="../media/image24.png"/><Relationship Id="rId4" Type="http://schemas.openxmlformats.org/officeDocument/2006/relationships/image" Target="../media/image23.jpeg"/></Relationships>
</file>

<file path=ppt/slides/_rels/slide7.xml.rels><?xml version="1.0" encoding="UTF-8" standalone="yes"?>
<Relationships xmlns="http://schemas.openxmlformats.org/package/2006/relationships"><Relationship Id="rId2" Type="http://schemas.openxmlformats.org/officeDocument/2006/relationships/hyperlink" Target="http://www.science.co.il/Technology-Parks.asp" TargetMode="Externa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2" Type="http://schemas.openxmlformats.org/officeDocument/2006/relationships/image" Target="../media/image25.gif"/><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8" Type="http://schemas.openxmlformats.org/officeDocument/2006/relationships/image" Target="../media/image31.png"/><Relationship Id="rId13" Type="http://schemas.openxmlformats.org/officeDocument/2006/relationships/image" Target="../media/image36.jpeg"/><Relationship Id="rId3" Type="http://schemas.openxmlformats.org/officeDocument/2006/relationships/image" Target="../media/image26.jpeg"/><Relationship Id="rId7" Type="http://schemas.openxmlformats.org/officeDocument/2006/relationships/image" Target="../media/image30.png"/><Relationship Id="rId12" Type="http://schemas.openxmlformats.org/officeDocument/2006/relationships/image" Target="../media/image35.png"/><Relationship Id="rId17" Type="http://schemas.openxmlformats.org/officeDocument/2006/relationships/image" Target="../media/image40.jpeg"/><Relationship Id="rId2" Type="http://schemas.openxmlformats.org/officeDocument/2006/relationships/chart" Target="../charts/chart1.xml"/><Relationship Id="rId16" Type="http://schemas.openxmlformats.org/officeDocument/2006/relationships/image" Target="../media/image39.jpeg"/><Relationship Id="rId1" Type="http://schemas.openxmlformats.org/officeDocument/2006/relationships/slideLayout" Target="../slideLayouts/slideLayout18.xml"/><Relationship Id="rId6" Type="http://schemas.openxmlformats.org/officeDocument/2006/relationships/image" Target="../media/image29.jpeg"/><Relationship Id="rId11" Type="http://schemas.openxmlformats.org/officeDocument/2006/relationships/image" Target="../media/image34.png"/><Relationship Id="rId5" Type="http://schemas.openxmlformats.org/officeDocument/2006/relationships/image" Target="../media/image28.jpeg"/><Relationship Id="rId15" Type="http://schemas.openxmlformats.org/officeDocument/2006/relationships/image" Target="../media/image38.jpeg"/><Relationship Id="rId10" Type="http://schemas.openxmlformats.org/officeDocument/2006/relationships/image" Target="../media/image33.jpeg"/><Relationship Id="rId4" Type="http://schemas.openxmlformats.org/officeDocument/2006/relationships/image" Target="../media/image27.png"/><Relationship Id="rId9" Type="http://schemas.openxmlformats.org/officeDocument/2006/relationships/image" Target="../media/image32.jpeg"/><Relationship Id="rId14" Type="http://schemas.openxmlformats.org/officeDocument/2006/relationships/image" Target="../media/image37.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637" y="357505"/>
            <a:ext cx="9221788" cy="1264919"/>
          </a:xfrm>
        </p:spPr>
        <p:txBody>
          <a:bodyPr/>
          <a:lstStyle/>
          <a:p>
            <a:r>
              <a:rPr lang="en-US" sz="6600" dirty="0" smtClean="0"/>
              <a:t>Israel Hi-Tech Ecosystem</a:t>
            </a:r>
            <a:endParaRPr lang="en-GB" sz="6600" dirty="0"/>
          </a:p>
        </p:txBody>
      </p:sp>
      <p:sp>
        <p:nvSpPr>
          <p:cNvPr id="3" name="Text Placeholder 2"/>
          <p:cNvSpPr>
            <a:spLocks noGrp="1"/>
          </p:cNvSpPr>
          <p:nvPr>
            <p:ph type="body" sz="quarter" idx="14"/>
          </p:nvPr>
        </p:nvSpPr>
        <p:spPr>
          <a:xfrm>
            <a:off x="274637" y="1592262"/>
            <a:ext cx="6400800" cy="1554478"/>
          </a:xfrm>
        </p:spPr>
        <p:txBody>
          <a:bodyPr/>
          <a:lstStyle/>
          <a:p>
            <a:pPr lvl="0">
              <a:buClr>
                <a:srgbClr val="FFFFFF"/>
              </a:buClr>
            </a:pPr>
            <a:r>
              <a:rPr lang="en-US" sz="2800" dirty="0" smtClean="0"/>
              <a:t>Oleksandr </a:t>
            </a:r>
            <a:r>
              <a:rPr lang="en-US" sz="2800" dirty="0" err="1" smtClean="0"/>
              <a:t>Krakovetskyi</a:t>
            </a:r>
            <a:endParaRPr lang="en-US" sz="2800" dirty="0"/>
          </a:p>
          <a:p>
            <a:pPr lvl="0">
              <a:buClr>
                <a:srgbClr val="FFFFFF"/>
              </a:buClr>
            </a:pPr>
            <a:r>
              <a:rPr lang="en-US" sz="2000" dirty="0" smtClean="0"/>
              <a:t>CEO, DevRain Solutions</a:t>
            </a:r>
            <a:endParaRPr lang="en-US" sz="2000" dirty="0"/>
          </a:p>
          <a:p>
            <a:pPr lvl="0">
              <a:buClr>
                <a:srgbClr val="FFFFFF"/>
              </a:buClr>
            </a:pPr>
            <a:r>
              <a:rPr lang="en-US" sz="2000" dirty="0"/>
              <a:t>t: </a:t>
            </a:r>
            <a:r>
              <a:rPr lang="en-US" sz="2000" dirty="0" err="1" smtClean="0"/>
              <a:t>msugvnua</a:t>
            </a:r>
            <a:r>
              <a:rPr lang="en-US" sz="2000" dirty="0" smtClean="0"/>
              <a:t>  </a:t>
            </a:r>
            <a:r>
              <a:rPr lang="en-US" sz="2000" dirty="0"/>
              <a:t>b: http</a:t>
            </a:r>
            <a:r>
              <a:rPr lang="en-US" sz="2000" dirty="0" smtClean="0"/>
              <a:t>://devrain.com</a:t>
            </a:r>
            <a:endParaRPr lang="en-US" sz="2000" dirty="0"/>
          </a:p>
        </p:txBody>
      </p:sp>
      <p:pic>
        <p:nvPicPr>
          <p:cNvPr id="1028" name="Picture 4" descr="http://appclub.im/Images/logo.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561637" y="6164262"/>
            <a:ext cx="1609725" cy="5715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9277541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427038" y="1439862"/>
            <a:ext cx="5105399" cy="5257801"/>
          </a:xfrm>
        </p:spPr>
        <p:txBody>
          <a:bodyPr/>
          <a:lstStyle/>
          <a:p>
            <a:pPr marL="514350" indent="-514350">
              <a:buFont typeface="+mj-lt"/>
              <a:buAutoNum type="arabicPeriod"/>
            </a:pPr>
            <a:r>
              <a:rPr lang="en-US" sz="2800" dirty="0"/>
              <a:t>Microsoft Ventures Accelerator Tel Aviv</a:t>
            </a:r>
            <a:r>
              <a:rPr lang="ru-RU" sz="2800" dirty="0" smtClean="0"/>
              <a:t/>
            </a:r>
            <a:br>
              <a:rPr lang="ru-RU" sz="2800" dirty="0" smtClean="0"/>
            </a:br>
            <a:r>
              <a:rPr lang="en-US" sz="2800" dirty="0"/>
              <a:t>(Cyber Security and </a:t>
            </a:r>
            <a:r>
              <a:rPr lang="en-US" sz="2800" dirty="0" smtClean="0"/>
              <a:t>Medical/Health, previous: Azure)</a:t>
            </a:r>
            <a:endParaRPr lang="ru-RU" sz="2800" dirty="0" smtClean="0"/>
          </a:p>
          <a:p>
            <a:pPr marL="514350" indent="-514350">
              <a:buFont typeface="+mj-lt"/>
              <a:buAutoNum type="arabicPeriod"/>
            </a:pPr>
            <a:r>
              <a:rPr lang="en-US" sz="2800" dirty="0" smtClean="0"/>
              <a:t>Microsoft R&amp;D Center (</a:t>
            </a:r>
            <a:r>
              <a:rPr lang="en-US" sz="2800" dirty="0" err="1" smtClean="0"/>
              <a:t>Herzliya</a:t>
            </a:r>
            <a:r>
              <a:rPr lang="en-US" sz="2800" dirty="0" smtClean="0"/>
              <a:t> </a:t>
            </a:r>
            <a:r>
              <a:rPr lang="en-US" sz="2800" dirty="0" err="1" smtClean="0"/>
              <a:t>Pituach</a:t>
            </a:r>
            <a:r>
              <a:rPr lang="uk-UA" sz="2800" dirty="0" smtClean="0"/>
              <a:t>, </a:t>
            </a:r>
            <a:r>
              <a:rPr lang="en-US" sz="2800" dirty="0" smtClean="0"/>
              <a:t>Haifa)</a:t>
            </a:r>
          </a:p>
          <a:p>
            <a:pPr marL="514350" indent="-514350">
              <a:buFont typeface="+mj-lt"/>
              <a:buAutoNum type="arabicPeriod"/>
            </a:pPr>
            <a:r>
              <a:rPr lang="en-US" sz="2800" dirty="0" smtClean="0"/>
              <a:t>Offices in Haifa, </a:t>
            </a:r>
            <a:r>
              <a:rPr lang="en-US" sz="2800" dirty="0" err="1" smtClean="0"/>
              <a:t>Ra’anana</a:t>
            </a:r>
            <a:r>
              <a:rPr lang="en-US" sz="2800" dirty="0" smtClean="0"/>
              <a:t> </a:t>
            </a:r>
          </a:p>
          <a:p>
            <a:pPr marL="514350" indent="-514350">
              <a:buFont typeface="+mj-lt"/>
              <a:buAutoNum type="arabicPeriod"/>
            </a:pPr>
            <a:endParaRPr lang="ru-RU" sz="2800" dirty="0" smtClean="0"/>
          </a:p>
        </p:txBody>
      </p:sp>
      <p:sp>
        <p:nvSpPr>
          <p:cNvPr id="4" name="Title 3"/>
          <p:cNvSpPr>
            <a:spLocks noGrp="1"/>
          </p:cNvSpPr>
          <p:nvPr>
            <p:ph type="title"/>
          </p:nvPr>
        </p:nvSpPr>
        <p:spPr/>
        <p:txBody>
          <a:bodyPr/>
          <a:lstStyle/>
          <a:p>
            <a:r>
              <a:rPr lang="en-US" dirty="0" smtClean="0">
                <a:gradFill>
                  <a:gsLst>
                    <a:gs pos="0">
                      <a:schemeClr val="accent4"/>
                    </a:gs>
                    <a:gs pos="100000">
                      <a:schemeClr val="accent4"/>
                    </a:gs>
                  </a:gsLst>
                  <a:lin ang="5400000" scaled="0"/>
                </a:gradFill>
              </a:rPr>
              <a:t>Microsoft</a:t>
            </a:r>
            <a:endParaRPr lang="en-US" dirty="0"/>
          </a:p>
        </p:txBody>
      </p:sp>
      <p:pic>
        <p:nvPicPr>
          <p:cNvPr id="14342" name="Picture 6" descr="http://www.thenationaldialogue.org/wp-content/uploads/2013/02/2702-01.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49760" y="411162"/>
            <a:ext cx="5715000" cy="2857500"/>
          </a:xfrm>
          <a:prstGeom prst="rect">
            <a:avLst/>
          </a:prstGeom>
          <a:noFill/>
          <a:extLst>
            <a:ext uri="{909E8E84-426E-40DD-AFC4-6F175D3DCCD1}">
              <a14:hiddenFill xmlns:a14="http://schemas.microsoft.com/office/drawing/2010/main">
                <a:solidFill>
                  <a:srgbClr val="FFFFFF"/>
                </a:solidFill>
              </a14:hiddenFill>
            </a:ext>
          </a:extLst>
        </p:spPr>
      </p:pic>
      <p:pic>
        <p:nvPicPr>
          <p:cNvPr id="14348" name="Picture 12" descr="http://upload.wikimedia.org/wikipedia/commons/e/ef/Microsoft_Haifa.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49760" y="3421062"/>
            <a:ext cx="5715000" cy="31789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9267402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7" y="3268662"/>
            <a:ext cx="9296399" cy="838200"/>
          </a:xfrm>
        </p:spPr>
        <p:txBody>
          <a:bodyPr/>
          <a:lstStyle/>
          <a:p>
            <a:r>
              <a:rPr lang="en-US" sz="2800" dirty="0" smtClean="0"/>
              <a:t>Accelerators, incubators, startups</a:t>
            </a:r>
            <a:endParaRPr lang="ru-RU" sz="2800" dirty="0" smtClean="0"/>
          </a:p>
        </p:txBody>
      </p:sp>
      <p:sp>
        <p:nvSpPr>
          <p:cNvPr id="4" name="Title 3"/>
          <p:cNvSpPr>
            <a:spLocks noGrp="1"/>
          </p:cNvSpPr>
          <p:nvPr>
            <p:ph type="title"/>
          </p:nvPr>
        </p:nvSpPr>
        <p:spPr>
          <a:xfrm>
            <a:off x="274638" y="2279649"/>
            <a:ext cx="11887199" cy="912813"/>
          </a:xfrm>
        </p:spPr>
        <p:txBody>
          <a:bodyPr/>
          <a:lstStyle/>
          <a:p>
            <a:r>
              <a:rPr lang="en-US" dirty="0" smtClean="0">
                <a:gradFill>
                  <a:gsLst>
                    <a:gs pos="0">
                      <a:schemeClr val="accent4"/>
                    </a:gs>
                    <a:gs pos="100000">
                      <a:schemeClr val="accent4"/>
                    </a:gs>
                  </a:gsLst>
                  <a:lin ang="5400000" scaled="0"/>
                </a:gradFill>
              </a:rPr>
              <a:t>Startup ecosystem</a:t>
            </a:r>
            <a:endParaRPr lang="en-US" dirty="0"/>
          </a:p>
        </p:txBody>
      </p:sp>
    </p:spTree>
    <p:extLst>
      <p:ext uri="{BB962C8B-B14F-4D97-AF65-F5344CB8AC3E}">
        <p14:creationId xmlns:p14="http://schemas.microsoft.com/office/powerpoint/2010/main" val="206862301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360362" y="1211261"/>
            <a:ext cx="6762749" cy="5257801"/>
          </a:xfrm>
        </p:spPr>
        <p:txBody>
          <a:bodyPr/>
          <a:lstStyle/>
          <a:p>
            <a:pPr marL="514350" indent="-514350">
              <a:buFont typeface="+mj-lt"/>
              <a:buAutoNum type="arabicPeriod"/>
            </a:pPr>
            <a:r>
              <a:rPr lang="ru-RU" sz="2300" dirty="0"/>
              <a:t>175 </a:t>
            </a:r>
            <a:r>
              <a:rPr lang="en-US" sz="2300" dirty="0" smtClean="0"/>
              <a:t>startups raised </a:t>
            </a:r>
            <a:r>
              <a:rPr lang="ru-RU" sz="2300" dirty="0" smtClean="0"/>
              <a:t>$930</a:t>
            </a:r>
            <a:r>
              <a:rPr lang="en-US" sz="2300" dirty="0"/>
              <a:t> </a:t>
            </a:r>
            <a:r>
              <a:rPr lang="en-US" sz="2300" dirty="0" smtClean="0"/>
              <a:t>million of investments in Q2 2014 (source: IVC).</a:t>
            </a:r>
            <a:endParaRPr lang="ru-RU" sz="2300" dirty="0" smtClean="0"/>
          </a:p>
          <a:p>
            <a:pPr marL="514350" indent="-514350">
              <a:buFont typeface="+mj-lt"/>
              <a:buAutoNum type="arabicPeriod"/>
            </a:pPr>
            <a:r>
              <a:rPr lang="en-US" sz="2300" dirty="0" smtClean="0"/>
              <a:t>Intel invest</a:t>
            </a:r>
            <a:r>
              <a:rPr lang="en-US" sz="2300" dirty="0"/>
              <a:t>s</a:t>
            </a:r>
            <a:r>
              <a:rPr lang="en-US" sz="2300" dirty="0" smtClean="0"/>
              <a:t> $6 billion in expansion of manufacturing </a:t>
            </a:r>
            <a:r>
              <a:rPr lang="en-US" sz="2300" dirty="0"/>
              <a:t>facilities in </a:t>
            </a:r>
            <a:r>
              <a:rPr lang="en-US" sz="2300" dirty="0" smtClean="0"/>
              <a:t>Israel.</a:t>
            </a:r>
            <a:endParaRPr lang="ru-RU" sz="2300" dirty="0" smtClean="0"/>
          </a:p>
          <a:p>
            <a:pPr marL="514350" indent="-514350">
              <a:buFont typeface="+mj-lt"/>
              <a:buAutoNum type="arabicPeriod"/>
            </a:pPr>
            <a:r>
              <a:rPr lang="en-US" sz="2300" dirty="0" smtClean="0"/>
              <a:t>NASDAQ </a:t>
            </a:r>
            <a:r>
              <a:rPr lang="en-US" sz="2300" dirty="0"/>
              <a:t>(</a:t>
            </a:r>
            <a:r>
              <a:rPr lang="en-US" sz="2300" dirty="0" smtClean="0"/>
              <a:t>planned)</a:t>
            </a:r>
            <a:r>
              <a:rPr lang="ru-RU" sz="2300" dirty="0" smtClean="0"/>
              <a:t>: </a:t>
            </a:r>
            <a:r>
              <a:rPr lang="en-US" sz="2300" dirty="0" err="1" smtClean="0"/>
              <a:t>Mobileye</a:t>
            </a:r>
            <a:r>
              <a:rPr lang="en-US" sz="2300" dirty="0" smtClean="0"/>
              <a:t> (</a:t>
            </a:r>
            <a:r>
              <a:rPr lang="ru-RU" sz="2300" dirty="0" smtClean="0"/>
              <a:t>$3,5-5</a:t>
            </a:r>
            <a:r>
              <a:rPr lang="en-US" sz="2300" dirty="0" smtClean="0"/>
              <a:t>b</a:t>
            </a:r>
            <a:r>
              <a:rPr lang="ru-RU" sz="2300" dirty="0" smtClean="0"/>
              <a:t>), </a:t>
            </a:r>
            <a:r>
              <a:rPr lang="en-US" sz="2300" dirty="0" err="1"/>
              <a:t>GetTaxi</a:t>
            </a:r>
            <a:r>
              <a:rPr lang="en-US" sz="2300" dirty="0"/>
              <a:t>, </a:t>
            </a:r>
            <a:r>
              <a:rPr lang="en-US" sz="2300" dirty="0" err="1"/>
              <a:t>Kaltura</a:t>
            </a:r>
            <a:r>
              <a:rPr lang="en-US" sz="2300" dirty="0"/>
              <a:t> (&gt;$</a:t>
            </a:r>
            <a:r>
              <a:rPr lang="en-US" sz="2300" dirty="0" smtClean="0"/>
              <a:t>1b</a:t>
            </a:r>
            <a:r>
              <a:rPr lang="ru-RU" sz="2300" dirty="0" smtClean="0"/>
              <a:t>), </a:t>
            </a:r>
            <a:r>
              <a:rPr lang="en-US" sz="2300" dirty="0" err="1"/>
              <a:t>Outbrain</a:t>
            </a:r>
            <a:r>
              <a:rPr lang="en-US" sz="2300" dirty="0"/>
              <a:t> ($</a:t>
            </a:r>
            <a:r>
              <a:rPr lang="en-US" sz="2300" dirty="0" smtClean="0"/>
              <a:t>1b</a:t>
            </a:r>
            <a:r>
              <a:rPr lang="ru-RU" sz="2300" dirty="0" smtClean="0"/>
              <a:t>), </a:t>
            </a:r>
            <a:r>
              <a:rPr lang="en-US" sz="2300" dirty="0" err="1"/>
              <a:t>Payoneer</a:t>
            </a:r>
            <a:r>
              <a:rPr lang="en-US" sz="2300" dirty="0"/>
              <a:t> ($700 </a:t>
            </a:r>
            <a:r>
              <a:rPr lang="en-US" sz="2300" dirty="0" err="1" smtClean="0"/>
              <a:t>mln</a:t>
            </a:r>
            <a:r>
              <a:rPr lang="ru-RU" sz="2300" dirty="0" smtClean="0"/>
              <a:t>), </a:t>
            </a:r>
            <a:r>
              <a:rPr lang="en-US" sz="2300" dirty="0" err="1"/>
              <a:t>BorderFree</a:t>
            </a:r>
            <a:r>
              <a:rPr lang="en-US" sz="2300" dirty="0"/>
              <a:t> ($600 </a:t>
            </a:r>
            <a:r>
              <a:rPr lang="en-US" sz="2300" dirty="0" err="1" smtClean="0"/>
              <a:t>mln</a:t>
            </a:r>
            <a:r>
              <a:rPr lang="ru-RU" sz="2300" dirty="0" smtClean="0"/>
              <a:t>), </a:t>
            </a:r>
            <a:r>
              <a:rPr lang="en-US" sz="2300" dirty="0" err="1"/>
              <a:t>MediWound</a:t>
            </a:r>
            <a:r>
              <a:rPr lang="en-US" sz="2300" dirty="0"/>
              <a:t> ($400 </a:t>
            </a:r>
            <a:r>
              <a:rPr lang="en-US" sz="2300" dirty="0" err="1" smtClean="0"/>
              <a:t>mln</a:t>
            </a:r>
            <a:r>
              <a:rPr lang="ru-RU" sz="2300" dirty="0" smtClean="0"/>
              <a:t>), </a:t>
            </a:r>
            <a:r>
              <a:rPr lang="en-US" sz="2300" dirty="0"/>
              <a:t>Argo Medical Technologies ($300 </a:t>
            </a:r>
            <a:r>
              <a:rPr lang="en-US" sz="2300" dirty="0" err="1" smtClean="0"/>
              <a:t>mln</a:t>
            </a:r>
            <a:r>
              <a:rPr lang="ru-RU" sz="2300" dirty="0" smtClean="0"/>
              <a:t>)</a:t>
            </a:r>
            <a:r>
              <a:rPr lang="en-US" sz="2300" dirty="0" smtClean="0"/>
              <a:t>.</a:t>
            </a:r>
          </a:p>
          <a:p>
            <a:pPr marL="514350" indent="-514350">
              <a:buFont typeface="+mj-lt"/>
              <a:buAutoNum type="arabicPeriod"/>
            </a:pPr>
            <a:r>
              <a:rPr lang="en-US" sz="2300" dirty="0" err="1" smtClean="0"/>
              <a:t>Raku</a:t>
            </a:r>
            <a:r>
              <a:rPr lang="en-US" sz="2300" dirty="0" err="1"/>
              <a:t>t</a:t>
            </a:r>
            <a:r>
              <a:rPr lang="en-US" sz="2300" dirty="0" err="1" smtClean="0"/>
              <a:t>en</a:t>
            </a:r>
            <a:r>
              <a:rPr lang="en-US" sz="2300" dirty="0" smtClean="0"/>
              <a:t> bought </a:t>
            </a:r>
            <a:r>
              <a:rPr lang="en-US" sz="2300" dirty="0" err="1" smtClean="0"/>
              <a:t>Viber</a:t>
            </a:r>
            <a:r>
              <a:rPr lang="en-US" sz="2300" dirty="0" smtClean="0"/>
              <a:t> ($900 </a:t>
            </a:r>
            <a:r>
              <a:rPr lang="en-US" sz="2300" dirty="0" err="1" smtClean="0"/>
              <a:t>mln</a:t>
            </a:r>
            <a:r>
              <a:rPr lang="en-US" sz="2300" dirty="0" smtClean="0"/>
              <a:t>).</a:t>
            </a:r>
            <a:endParaRPr lang="ru-RU" sz="2300" dirty="0" smtClean="0"/>
          </a:p>
          <a:p>
            <a:pPr marL="514350" indent="-514350">
              <a:buFont typeface="+mj-lt"/>
              <a:buAutoNum type="arabicPeriod"/>
            </a:pPr>
            <a:r>
              <a:rPr lang="en-US" sz="2300" dirty="0" err="1" smtClean="0"/>
              <a:t>Yandex</a:t>
            </a:r>
            <a:r>
              <a:rPr lang="en-US" sz="2300" dirty="0" smtClean="0"/>
              <a:t> </a:t>
            </a:r>
            <a:r>
              <a:rPr lang="en-US" sz="2300" dirty="0"/>
              <a:t>bought </a:t>
            </a:r>
            <a:r>
              <a:rPr lang="en-US" sz="2300" dirty="0" err="1" smtClean="0"/>
              <a:t>KitLocate</a:t>
            </a:r>
            <a:r>
              <a:rPr lang="ru-RU" sz="2300" dirty="0" smtClean="0"/>
              <a:t> </a:t>
            </a:r>
            <a:r>
              <a:rPr lang="en-US" sz="2300" dirty="0" smtClean="0"/>
              <a:t>and opened R&amp;D center.</a:t>
            </a:r>
          </a:p>
          <a:p>
            <a:pPr marL="514350" indent="-514350">
              <a:buFont typeface="+mj-lt"/>
              <a:buAutoNum type="arabicPeriod"/>
            </a:pPr>
            <a:r>
              <a:rPr lang="en-US" sz="2300" dirty="0" smtClean="0"/>
              <a:t>70+ incubators and accelerators.</a:t>
            </a:r>
          </a:p>
          <a:p>
            <a:pPr marL="514350" indent="-514350">
              <a:buFont typeface="+mj-lt"/>
              <a:buAutoNum type="arabicPeriod"/>
            </a:pPr>
            <a:r>
              <a:rPr lang="en-US" sz="2300" dirty="0" smtClean="0"/>
              <a:t>Startups are looking for moving to Silicon Valley</a:t>
            </a:r>
            <a:r>
              <a:rPr lang="ru-RU" sz="2300" dirty="0"/>
              <a:t>.</a:t>
            </a:r>
            <a:endParaRPr lang="ru-RU" sz="2300" dirty="0" smtClean="0"/>
          </a:p>
        </p:txBody>
      </p:sp>
      <p:sp>
        <p:nvSpPr>
          <p:cNvPr id="4" name="Title 3"/>
          <p:cNvSpPr>
            <a:spLocks noGrp="1"/>
          </p:cNvSpPr>
          <p:nvPr>
            <p:ph type="title"/>
          </p:nvPr>
        </p:nvSpPr>
        <p:spPr/>
        <p:txBody>
          <a:bodyPr/>
          <a:lstStyle/>
          <a:p>
            <a:r>
              <a:rPr lang="en-US" dirty="0" smtClean="0">
                <a:gradFill>
                  <a:gsLst>
                    <a:gs pos="0">
                      <a:schemeClr val="accent4"/>
                    </a:gs>
                    <a:gs pos="100000">
                      <a:schemeClr val="accent4"/>
                    </a:gs>
                  </a:gsLst>
                  <a:lin ang="5400000" scaled="0"/>
                </a:gradFill>
              </a:rPr>
              <a:t>Highlights</a:t>
            </a:r>
            <a:endParaRPr lang="en-US" dirty="0"/>
          </a:p>
        </p:txBody>
      </p:sp>
      <p:pic>
        <p:nvPicPr>
          <p:cNvPr id="7" name="Picture 6"/>
          <p:cNvPicPr>
            <a:picLocks noChangeAspect="1"/>
          </p:cNvPicPr>
          <p:nvPr/>
        </p:nvPicPr>
        <p:blipFill>
          <a:blip r:embed="rId2"/>
          <a:stretch>
            <a:fillRect/>
          </a:stretch>
        </p:blipFill>
        <p:spPr>
          <a:xfrm>
            <a:off x="7123112" y="-84138"/>
            <a:ext cx="5800725" cy="7086600"/>
          </a:xfrm>
          <a:prstGeom prst="rect">
            <a:avLst/>
          </a:prstGeom>
        </p:spPr>
      </p:pic>
    </p:spTree>
    <p:extLst>
      <p:ext uri="{BB962C8B-B14F-4D97-AF65-F5344CB8AC3E}">
        <p14:creationId xmlns:p14="http://schemas.microsoft.com/office/powerpoint/2010/main" val="41979100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1000"/>
                                        <p:tgtEl>
                                          <p:spTgt spid="2">
                                            <p:txEl>
                                              <p:pRg st="0" end="0"/>
                                            </p:txEl>
                                          </p:spTgt>
                                        </p:tgtEl>
                                      </p:cBhvr>
                                    </p:animEffect>
                                    <p:anim calcmode="lin" valueType="num">
                                      <p:cBhvr>
                                        <p:cTn id="8"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2">
                                            <p:txEl>
                                              <p:pRg st="1" end="1"/>
                                            </p:txEl>
                                          </p:spTgt>
                                        </p:tgtEl>
                                        <p:attrNameLst>
                                          <p:attrName>style.visibility</p:attrName>
                                        </p:attrNameLst>
                                      </p:cBhvr>
                                      <p:to>
                                        <p:strVal val="visible"/>
                                      </p:to>
                                    </p:set>
                                    <p:animEffect transition="in" filter="fade">
                                      <p:cBhvr>
                                        <p:cTn id="14" dur="1000"/>
                                        <p:tgtEl>
                                          <p:spTgt spid="2">
                                            <p:txEl>
                                              <p:pRg st="1" end="1"/>
                                            </p:txEl>
                                          </p:spTgt>
                                        </p:tgtEl>
                                      </p:cBhvr>
                                    </p:animEffect>
                                    <p:anim calcmode="lin" valueType="num">
                                      <p:cBhvr>
                                        <p:cTn id="15" dur="1000" fill="hold"/>
                                        <p:tgtEl>
                                          <p:spTgt spid="2">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2">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2">
                                            <p:txEl>
                                              <p:pRg st="2" end="2"/>
                                            </p:txEl>
                                          </p:spTgt>
                                        </p:tgtEl>
                                        <p:attrNameLst>
                                          <p:attrName>style.visibility</p:attrName>
                                        </p:attrNameLst>
                                      </p:cBhvr>
                                      <p:to>
                                        <p:strVal val="visible"/>
                                      </p:to>
                                    </p:set>
                                    <p:animEffect transition="in" filter="fade">
                                      <p:cBhvr>
                                        <p:cTn id="21" dur="1000"/>
                                        <p:tgtEl>
                                          <p:spTgt spid="2">
                                            <p:txEl>
                                              <p:pRg st="2" end="2"/>
                                            </p:txEl>
                                          </p:spTgt>
                                        </p:tgtEl>
                                      </p:cBhvr>
                                    </p:animEffect>
                                    <p:anim calcmode="lin" valueType="num">
                                      <p:cBhvr>
                                        <p:cTn id="22" dur="1000" fill="hold"/>
                                        <p:tgtEl>
                                          <p:spTgt spid="2">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2">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2">
                                            <p:txEl>
                                              <p:pRg st="3" end="3"/>
                                            </p:txEl>
                                          </p:spTgt>
                                        </p:tgtEl>
                                        <p:attrNameLst>
                                          <p:attrName>style.visibility</p:attrName>
                                        </p:attrNameLst>
                                      </p:cBhvr>
                                      <p:to>
                                        <p:strVal val="visible"/>
                                      </p:to>
                                    </p:set>
                                    <p:animEffect transition="in" filter="fade">
                                      <p:cBhvr>
                                        <p:cTn id="28" dur="1000"/>
                                        <p:tgtEl>
                                          <p:spTgt spid="2">
                                            <p:txEl>
                                              <p:pRg st="3" end="3"/>
                                            </p:txEl>
                                          </p:spTgt>
                                        </p:tgtEl>
                                      </p:cBhvr>
                                    </p:animEffect>
                                    <p:anim calcmode="lin" valueType="num">
                                      <p:cBhvr>
                                        <p:cTn id="29" dur="1000" fill="hold"/>
                                        <p:tgtEl>
                                          <p:spTgt spid="2">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2">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2">
                                            <p:txEl>
                                              <p:pRg st="4" end="4"/>
                                            </p:txEl>
                                          </p:spTgt>
                                        </p:tgtEl>
                                        <p:attrNameLst>
                                          <p:attrName>style.visibility</p:attrName>
                                        </p:attrNameLst>
                                      </p:cBhvr>
                                      <p:to>
                                        <p:strVal val="visible"/>
                                      </p:to>
                                    </p:set>
                                    <p:animEffect transition="in" filter="fade">
                                      <p:cBhvr>
                                        <p:cTn id="35" dur="1000"/>
                                        <p:tgtEl>
                                          <p:spTgt spid="2">
                                            <p:txEl>
                                              <p:pRg st="4" end="4"/>
                                            </p:txEl>
                                          </p:spTgt>
                                        </p:tgtEl>
                                      </p:cBhvr>
                                    </p:animEffect>
                                    <p:anim calcmode="lin" valueType="num">
                                      <p:cBhvr>
                                        <p:cTn id="36" dur="1000" fill="hold"/>
                                        <p:tgtEl>
                                          <p:spTgt spid="2">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2">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2">
                                            <p:txEl>
                                              <p:pRg st="5" end="5"/>
                                            </p:txEl>
                                          </p:spTgt>
                                        </p:tgtEl>
                                        <p:attrNameLst>
                                          <p:attrName>style.visibility</p:attrName>
                                        </p:attrNameLst>
                                      </p:cBhvr>
                                      <p:to>
                                        <p:strVal val="visible"/>
                                      </p:to>
                                    </p:set>
                                    <p:animEffect transition="in" filter="fade">
                                      <p:cBhvr>
                                        <p:cTn id="42" dur="1000"/>
                                        <p:tgtEl>
                                          <p:spTgt spid="2">
                                            <p:txEl>
                                              <p:pRg st="5" end="5"/>
                                            </p:txEl>
                                          </p:spTgt>
                                        </p:tgtEl>
                                      </p:cBhvr>
                                    </p:animEffect>
                                    <p:anim calcmode="lin" valueType="num">
                                      <p:cBhvr>
                                        <p:cTn id="43" dur="1000" fill="hold"/>
                                        <p:tgtEl>
                                          <p:spTgt spid="2">
                                            <p:txEl>
                                              <p:pRg st="5" end="5"/>
                                            </p:txEl>
                                          </p:spTgt>
                                        </p:tgtEl>
                                        <p:attrNameLst>
                                          <p:attrName>ppt_x</p:attrName>
                                        </p:attrNameLst>
                                      </p:cBhvr>
                                      <p:tavLst>
                                        <p:tav tm="0">
                                          <p:val>
                                            <p:strVal val="#ppt_x"/>
                                          </p:val>
                                        </p:tav>
                                        <p:tav tm="100000">
                                          <p:val>
                                            <p:strVal val="#ppt_x"/>
                                          </p:val>
                                        </p:tav>
                                      </p:tavLst>
                                    </p:anim>
                                    <p:anim calcmode="lin" valueType="num">
                                      <p:cBhvr>
                                        <p:cTn id="44" dur="1000" fill="hold"/>
                                        <p:tgtEl>
                                          <p:spTgt spid="2">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2">
                                            <p:txEl>
                                              <p:pRg st="6" end="6"/>
                                            </p:txEl>
                                          </p:spTgt>
                                        </p:tgtEl>
                                        <p:attrNameLst>
                                          <p:attrName>style.visibility</p:attrName>
                                        </p:attrNameLst>
                                      </p:cBhvr>
                                      <p:to>
                                        <p:strVal val="visible"/>
                                      </p:to>
                                    </p:set>
                                    <p:animEffect transition="in" filter="fade">
                                      <p:cBhvr>
                                        <p:cTn id="49" dur="1000"/>
                                        <p:tgtEl>
                                          <p:spTgt spid="2">
                                            <p:txEl>
                                              <p:pRg st="6" end="6"/>
                                            </p:txEl>
                                          </p:spTgt>
                                        </p:tgtEl>
                                      </p:cBhvr>
                                    </p:animEffect>
                                    <p:anim calcmode="lin" valueType="num">
                                      <p:cBhvr>
                                        <p:cTn id="50" dur="1000" fill="hold"/>
                                        <p:tgtEl>
                                          <p:spTgt spid="2">
                                            <p:txEl>
                                              <p:pRg st="6" end="6"/>
                                            </p:txEl>
                                          </p:spTgt>
                                        </p:tgtEl>
                                        <p:attrNameLst>
                                          <p:attrName>ppt_x</p:attrName>
                                        </p:attrNameLst>
                                      </p:cBhvr>
                                      <p:tavLst>
                                        <p:tav tm="0">
                                          <p:val>
                                            <p:strVal val="#ppt_x"/>
                                          </p:val>
                                        </p:tav>
                                        <p:tav tm="100000">
                                          <p:val>
                                            <p:strVal val="#ppt_x"/>
                                          </p:val>
                                        </p:tav>
                                      </p:tavLst>
                                    </p:anim>
                                    <p:anim calcmode="lin" valueType="num">
                                      <p:cBhvr>
                                        <p:cTn id="51" dur="1000" fill="hold"/>
                                        <p:tgtEl>
                                          <p:spTgt spid="2">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a:stretch>
            <a:fillRect/>
          </a:stretch>
        </p:blipFill>
        <p:spPr>
          <a:xfrm>
            <a:off x="7756277" y="-1"/>
            <a:ext cx="4680198" cy="7024687"/>
          </a:xfrm>
          <a:prstGeom prst="rect">
            <a:avLst/>
          </a:prstGeom>
        </p:spPr>
      </p:pic>
      <p:sp>
        <p:nvSpPr>
          <p:cNvPr id="2" name="Text Placeholder 1"/>
          <p:cNvSpPr>
            <a:spLocks noGrp="1"/>
          </p:cNvSpPr>
          <p:nvPr>
            <p:ph type="body" sz="quarter" idx="10"/>
          </p:nvPr>
        </p:nvSpPr>
        <p:spPr>
          <a:xfrm>
            <a:off x="427038" y="2354262"/>
            <a:ext cx="5029199" cy="4343401"/>
          </a:xfrm>
        </p:spPr>
        <p:txBody>
          <a:bodyPr/>
          <a:lstStyle/>
          <a:p>
            <a:r>
              <a:rPr lang="en-US" sz="2800" dirty="0"/>
              <a:t>A 4-month intensive program, collaborative working space, select network of mentors and investors, and much more. </a:t>
            </a:r>
            <a:endParaRPr lang="ru-RU" sz="2800" dirty="0" smtClean="0"/>
          </a:p>
          <a:p>
            <a:endParaRPr lang="ru-RU" sz="2800" dirty="0"/>
          </a:p>
          <a:p>
            <a:pPr marL="457200" indent="-457200">
              <a:buFont typeface="Arial" panose="020B0604020202020204" pitchFamily="34" charset="0"/>
              <a:buChar char="•"/>
            </a:pPr>
            <a:r>
              <a:rPr lang="en-US" sz="2800" dirty="0" smtClean="0"/>
              <a:t>located in Jerusalem</a:t>
            </a:r>
          </a:p>
          <a:p>
            <a:pPr marL="457200" indent="-457200">
              <a:buFont typeface="Arial" panose="020B0604020202020204" pitchFamily="34" charset="0"/>
              <a:buChar char="•"/>
            </a:pPr>
            <a:r>
              <a:rPr lang="en-US" sz="2800" dirty="0" smtClean="0"/>
              <a:t>no equity</a:t>
            </a:r>
          </a:p>
          <a:p>
            <a:pPr marL="457200" indent="-457200">
              <a:buFont typeface="Arial" panose="020B0604020202020204" pitchFamily="34" charset="0"/>
              <a:buChar char="•"/>
            </a:pPr>
            <a:endParaRPr lang="ru-RU" sz="2800" dirty="0" smtClean="0"/>
          </a:p>
          <a:p>
            <a:endParaRPr lang="ru-RU" sz="2800" dirty="0"/>
          </a:p>
        </p:txBody>
      </p:sp>
      <p:pic>
        <p:nvPicPr>
          <p:cNvPr id="9218" name="Picture 2" descr="http://accelerator.siftech.org.il/wp-content/uploads/2014/03/Logo_Big.png">
            <a:hlinkClick r:id="rId3"/>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636189" y="296862"/>
            <a:ext cx="2920373" cy="1474789"/>
          </a:xfrm>
          <a:prstGeom prst="rect">
            <a:avLst/>
          </a:prstGeom>
          <a:noFill/>
          <a:extLst>
            <a:ext uri="{909E8E84-426E-40DD-AFC4-6F175D3DCCD1}">
              <a14:hiddenFill xmlns:a14="http://schemas.microsoft.com/office/drawing/2010/main">
                <a:solidFill>
                  <a:srgbClr val="FFFFFF"/>
                </a:solidFill>
              </a14:hiddenFill>
            </a:ext>
          </a:extLst>
        </p:spPr>
      </p:pic>
      <p:sp>
        <p:nvSpPr>
          <p:cNvPr id="10" name="Title 3"/>
          <p:cNvSpPr>
            <a:spLocks noGrp="1"/>
          </p:cNvSpPr>
          <p:nvPr>
            <p:ph type="title"/>
          </p:nvPr>
        </p:nvSpPr>
        <p:spPr>
          <a:xfrm>
            <a:off x="274638" y="298450"/>
            <a:ext cx="11887199" cy="912813"/>
          </a:xfrm>
        </p:spPr>
        <p:txBody>
          <a:bodyPr/>
          <a:lstStyle/>
          <a:p>
            <a:r>
              <a:rPr lang="en-US" dirty="0" err="1" smtClean="0">
                <a:gradFill>
                  <a:gsLst>
                    <a:gs pos="0">
                      <a:schemeClr val="accent4"/>
                    </a:gs>
                    <a:gs pos="100000">
                      <a:schemeClr val="accent4"/>
                    </a:gs>
                  </a:gsLst>
                  <a:lin ang="5400000" scaled="0"/>
                </a:gradFill>
              </a:rPr>
              <a:t>SifTech</a:t>
            </a:r>
            <a:r>
              <a:rPr lang="en-US" dirty="0" smtClean="0">
                <a:gradFill>
                  <a:gsLst>
                    <a:gs pos="0">
                      <a:schemeClr val="accent4"/>
                    </a:gs>
                    <a:gs pos="100000">
                      <a:schemeClr val="accent4"/>
                    </a:gs>
                  </a:gsLst>
                  <a:lin ang="5400000" scaled="0"/>
                </a:gradFill>
              </a:rPr>
              <a:t> Accelerator</a:t>
            </a:r>
            <a:endParaRPr lang="en-US" dirty="0"/>
          </a:p>
        </p:txBody>
      </p:sp>
    </p:spTree>
    <p:extLst>
      <p:ext uri="{BB962C8B-B14F-4D97-AF65-F5344CB8AC3E}">
        <p14:creationId xmlns:p14="http://schemas.microsoft.com/office/powerpoint/2010/main" val="218255565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427038" y="1668462"/>
            <a:ext cx="4343399" cy="5029201"/>
          </a:xfrm>
        </p:spPr>
        <p:txBody>
          <a:bodyPr/>
          <a:lstStyle/>
          <a:p>
            <a:r>
              <a:rPr lang="en-US" sz="2800" dirty="0"/>
              <a:t>Music streamed live from bars in your area</a:t>
            </a:r>
            <a:r>
              <a:rPr lang="en-US" sz="2800" dirty="0" smtClean="0"/>
              <a:t>.</a:t>
            </a:r>
            <a:endParaRPr lang="ru-RU" sz="2800" dirty="0" smtClean="0"/>
          </a:p>
          <a:p>
            <a:endParaRPr lang="ru-RU" sz="2800" dirty="0"/>
          </a:p>
          <a:p>
            <a:pPr marL="457200" indent="-457200">
              <a:buFont typeface="Arial" panose="020B0604020202020204" pitchFamily="34" charset="0"/>
              <a:buChar char="•"/>
            </a:pPr>
            <a:r>
              <a:rPr lang="en-US" sz="2800" dirty="0"/>
              <a:t>w</a:t>
            </a:r>
            <a:r>
              <a:rPr lang="en-US" sz="2800" dirty="0" smtClean="0"/>
              <a:t>orking in co-working place PICO;</a:t>
            </a:r>
          </a:p>
          <a:p>
            <a:pPr marL="457200" indent="-457200">
              <a:buFont typeface="Arial" panose="020B0604020202020204" pitchFamily="34" charset="0"/>
              <a:buChar char="•"/>
            </a:pPr>
            <a:r>
              <a:rPr lang="en-US" sz="2800" dirty="0" smtClean="0"/>
              <a:t>Android – first, iOS – second;</a:t>
            </a:r>
          </a:p>
          <a:p>
            <a:pPr marL="457200" indent="-457200">
              <a:buFont typeface="Arial" panose="020B0604020202020204" pitchFamily="34" charset="0"/>
              <a:buChar char="•"/>
            </a:pPr>
            <a:r>
              <a:rPr lang="en-US" sz="2800" dirty="0" smtClean="0"/>
              <a:t>local market</a:t>
            </a:r>
            <a:endParaRPr lang="ru-RU" sz="2800" dirty="0" smtClean="0"/>
          </a:p>
          <a:p>
            <a:endParaRPr lang="ru-RU" sz="2800" dirty="0"/>
          </a:p>
          <a:p>
            <a:endParaRPr lang="en-US" sz="2800" dirty="0"/>
          </a:p>
        </p:txBody>
      </p:sp>
      <p:sp>
        <p:nvSpPr>
          <p:cNvPr id="10" name="Title 3"/>
          <p:cNvSpPr>
            <a:spLocks noGrp="1"/>
          </p:cNvSpPr>
          <p:nvPr>
            <p:ph type="title"/>
          </p:nvPr>
        </p:nvSpPr>
        <p:spPr>
          <a:xfrm>
            <a:off x="274638" y="298450"/>
            <a:ext cx="11887199" cy="912813"/>
          </a:xfrm>
        </p:spPr>
        <p:txBody>
          <a:bodyPr/>
          <a:lstStyle/>
          <a:p>
            <a:r>
              <a:rPr lang="en-US" dirty="0" smtClean="0">
                <a:gradFill>
                  <a:gsLst>
                    <a:gs pos="0">
                      <a:schemeClr val="accent4"/>
                    </a:gs>
                    <a:gs pos="100000">
                      <a:schemeClr val="accent4"/>
                    </a:gs>
                  </a:gsLst>
                  <a:lin ang="5400000" scaled="0"/>
                </a:gradFill>
              </a:rPr>
              <a:t>Starling</a:t>
            </a:r>
            <a:endParaRPr lang="en-US" dirty="0"/>
          </a:p>
        </p:txBody>
      </p:sp>
      <p:pic>
        <p:nvPicPr>
          <p:cNvPr id="10242" name="Picture 2" descr="http://www.playstarling.com/assets/images/android/android-slide-3.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46637" y="982662"/>
            <a:ext cx="2419350" cy="4295775"/>
          </a:xfrm>
          <a:prstGeom prst="rect">
            <a:avLst/>
          </a:prstGeom>
          <a:noFill/>
          <a:extLst>
            <a:ext uri="{909E8E84-426E-40DD-AFC4-6F175D3DCCD1}">
              <a14:hiddenFill xmlns:a14="http://schemas.microsoft.com/office/drawing/2010/main">
                <a:solidFill>
                  <a:srgbClr val="FFFFFF"/>
                </a:solidFill>
              </a14:hiddenFill>
            </a:ext>
          </a:extLst>
        </p:spPr>
      </p:pic>
      <p:pic>
        <p:nvPicPr>
          <p:cNvPr id="10244" name="Picture 4" descr="http://www.playstarling.com/assets/images/android/android-slide-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43774" y="1639887"/>
            <a:ext cx="2419350" cy="4295775"/>
          </a:xfrm>
          <a:prstGeom prst="rect">
            <a:avLst/>
          </a:prstGeom>
          <a:noFill/>
          <a:extLst>
            <a:ext uri="{909E8E84-426E-40DD-AFC4-6F175D3DCCD1}">
              <a14:hiddenFill xmlns:a14="http://schemas.microsoft.com/office/drawing/2010/main">
                <a:solidFill>
                  <a:srgbClr val="FFFFFF"/>
                </a:solidFill>
              </a14:hiddenFill>
            </a:ext>
          </a:extLst>
        </p:spPr>
      </p:pic>
      <p:pic>
        <p:nvPicPr>
          <p:cNvPr id="10246" name="Picture 6" descr="http://www.playstarling.com/assets/images/android/android-slide-2.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823447" y="2103438"/>
            <a:ext cx="2419350" cy="4295775"/>
          </a:xfrm>
          <a:prstGeom prst="rect">
            <a:avLst/>
          </a:prstGeom>
          <a:noFill/>
          <a:extLst>
            <a:ext uri="{909E8E84-426E-40DD-AFC4-6F175D3DCCD1}">
              <a14:hiddenFill xmlns:a14="http://schemas.microsoft.com/office/drawing/2010/main">
                <a:solidFill>
                  <a:srgbClr val="FFFFFF"/>
                </a:solidFill>
              </a14:hiddenFill>
            </a:ext>
          </a:extLst>
        </p:spPr>
      </p:pic>
      <p:pic>
        <p:nvPicPr>
          <p:cNvPr id="10248" name="Picture 8" descr="http://www.playstarling.com/assets/images/logo.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23272" y="674686"/>
            <a:ext cx="1857800" cy="9937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180895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427038" y="1363662"/>
            <a:ext cx="4267199" cy="5334001"/>
          </a:xfrm>
        </p:spPr>
        <p:txBody>
          <a:bodyPr/>
          <a:lstStyle/>
          <a:p>
            <a:pPr marL="514350" indent="-514350">
              <a:buFont typeface="+mj-lt"/>
              <a:buAutoNum type="arabicPeriod"/>
            </a:pPr>
            <a:r>
              <a:rPr lang="en-US" sz="2800" dirty="0" smtClean="0"/>
              <a:t>All the same </a:t>
            </a:r>
            <a:r>
              <a:rPr lang="en-US" sz="2800" dirty="0" smtClean="0">
                <a:sym typeface="Wingdings" panose="05000000000000000000" pitchFamily="2" charset="2"/>
              </a:rPr>
              <a:t>as in Ukraine.</a:t>
            </a:r>
          </a:p>
          <a:p>
            <a:pPr marL="514350" indent="-514350">
              <a:buFont typeface="+mj-lt"/>
              <a:buAutoNum type="arabicPeriod"/>
            </a:pPr>
            <a:r>
              <a:rPr lang="en-US" sz="2800" dirty="0" smtClean="0">
                <a:sym typeface="Wingdings" panose="05000000000000000000" pitchFamily="2" charset="2"/>
              </a:rPr>
              <a:t>Numbers are bigger. Much bigger </a:t>
            </a:r>
            <a:endParaRPr lang="en-US" sz="2800" dirty="0" smtClean="0"/>
          </a:p>
        </p:txBody>
      </p:sp>
      <p:sp>
        <p:nvSpPr>
          <p:cNvPr id="4" name="Title 3"/>
          <p:cNvSpPr>
            <a:spLocks noGrp="1"/>
          </p:cNvSpPr>
          <p:nvPr>
            <p:ph type="title"/>
          </p:nvPr>
        </p:nvSpPr>
        <p:spPr/>
        <p:txBody>
          <a:bodyPr/>
          <a:lstStyle/>
          <a:p>
            <a:r>
              <a:rPr lang="en-US" dirty="0" smtClean="0">
                <a:gradFill>
                  <a:gsLst>
                    <a:gs pos="0">
                      <a:schemeClr val="accent4"/>
                    </a:gs>
                    <a:gs pos="100000">
                      <a:schemeClr val="accent4"/>
                    </a:gs>
                  </a:gsLst>
                  <a:lin ang="5400000" scaled="0"/>
                </a:gradFill>
              </a:rPr>
              <a:t>Pitching</a:t>
            </a:r>
            <a:endParaRPr lang="en-US" dirty="0"/>
          </a:p>
        </p:txBody>
      </p:sp>
      <p:pic>
        <p:nvPicPr>
          <p:cNvPr id="11" name="Picture 10"/>
          <p:cNvPicPr>
            <a:picLocks noChangeAspect="1"/>
          </p:cNvPicPr>
          <p:nvPr/>
        </p:nvPicPr>
        <p:blipFill>
          <a:blip r:embed="rId2"/>
          <a:stretch>
            <a:fillRect/>
          </a:stretch>
        </p:blipFill>
        <p:spPr>
          <a:xfrm>
            <a:off x="5202367" y="-1"/>
            <a:ext cx="7251116" cy="7022873"/>
          </a:xfrm>
          <a:prstGeom prst="rect">
            <a:avLst/>
          </a:prstGeom>
        </p:spPr>
      </p:pic>
    </p:spTree>
    <p:extLst>
      <p:ext uri="{BB962C8B-B14F-4D97-AF65-F5344CB8AC3E}">
        <p14:creationId xmlns:p14="http://schemas.microsoft.com/office/powerpoint/2010/main" val="36556273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1000"/>
                                        <p:tgtEl>
                                          <p:spTgt spid="2">
                                            <p:txEl>
                                              <p:pRg st="0" end="0"/>
                                            </p:txEl>
                                          </p:spTgt>
                                        </p:tgtEl>
                                      </p:cBhvr>
                                    </p:animEffect>
                                    <p:anim calcmode="lin" valueType="num">
                                      <p:cBhvr>
                                        <p:cTn id="8"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2">
                                            <p:txEl>
                                              <p:pRg st="1" end="1"/>
                                            </p:txEl>
                                          </p:spTgt>
                                        </p:tgtEl>
                                        <p:attrNameLst>
                                          <p:attrName>style.visibility</p:attrName>
                                        </p:attrNameLst>
                                      </p:cBhvr>
                                      <p:to>
                                        <p:strVal val="visible"/>
                                      </p:to>
                                    </p:set>
                                    <p:animEffect transition="in" filter="fade">
                                      <p:cBhvr>
                                        <p:cTn id="14" dur="1000"/>
                                        <p:tgtEl>
                                          <p:spTgt spid="2">
                                            <p:txEl>
                                              <p:pRg st="1" end="1"/>
                                            </p:txEl>
                                          </p:spTgt>
                                        </p:tgtEl>
                                      </p:cBhvr>
                                    </p:animEffect>
                                    <p:anim calcmode="lin" valueType="num">
                                      <p:cBhvr>
                                        <p:cTn id="15" dur="1000" fill="hold"/>
                                        <p:tgtEl>
                                          <p:spTgt spid="2">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2">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427038" y="1363662"/>
            <a:ext cx="4724399" cy="5334001"/>
          </a:xfrm>
        </p:spPr>
        <p:txBody>
          <a:bodyPr/>
          <a:lstStyle/>
          <a:p>
            <a:pPr marL="514350" indent="-514350">
              <a:buFont typeface="+mj-lt"/>
              <a:buAutoNum type="arabicPeriod"/>
            </a:pPr>
            <a:r>
              <a:rPr lang="en-US" sz="2800" dirty="0" smtClean="0">
                <a:hlinkClick r:id="rId2"/>
              </a:rPr>
              <a:t>http://meetup.com/</a:t>
            </a:r>
            <a:r>
              <a:rPr lang="en-US" sz="2800" dirty="0" smtClean="0"/>
              <a:t> </a:t>
            </a:r>
          </a:p>
          <a:p>
            <a:pPr marL="514350" indent="-514350">
              <a:buFont typeface="+mj-lt"/>
              <a:buAutoNum type="arabicPeriod"/>
            </a:pPr>
            <a:r>
              <a:rPr lang="en-US" sz="2800" dirty="0" smtClean="0"/>
              <a:t>Short distances between cities.</a:t>
            </a:r>
          </a:p>
          <a:p>
            <a:pPr marL="514350" indent="-514350">
              <a:buFont typeface="+mj-lt"/>
              <a:buAutoNum type="arabicPeriod"/>
            </a:pPr>
            <a:r>
              <a:rPr lang="en-US" sz="2800" dirty="0" smtClean="0"/>
              <a:t>Most of events are held in English.</a:t>
            </a:r>
            <a:endParaRPr lang="ru-RU" sz="2800" dirty="0" smtClean="0"/>
          </a:p>
          <a:p>
            <a:pPr marL="514350" indent="-514350">
              <a:buFont typeface="+mj-lt"/>
              <a:buAutoNum type="arabicPeriod"/>
            </a:pPr>
            <a:r>
              <a:rPr lang="en-US" sz="2800" dirty="0" smtClean="0"/>
              <a:t>Parties are popular type of events.</a:t>
            </a:r>
            <a:endParaRPr lang="ru-RU" sz="2800" dirty="0" smtClean="0"/>
          </a:p>
          <a:p>
            <a:pPr marL="514350" indent="-514350">
              <a:buFont typeface="+mj-lt"/>
              <a:buAutoNum type="arabicPeriod"/>
            </a:pPr>
            <a:r>
              <a:rPr lang="en-US" sz="2800" dirty="0" smtClean="0"/>
              <a:t>A lot of events </a:t>
            </a:r>
            <a:r>
              <a:rPr lang="en-US" sz="2800" smtClean="0"/>
              <a:t>for startups/entr</a:t>
            </a:r>
            <a:r>
              <a:rPr lang="en-US" sz="2800"/>
              <a:t>e</a:t>
            </a:r>
            <a:r>
              <a:rPr lang="en-US" sz="2800" smtClean="0"/>
              <a:t>preneurs</a:t>
            </a:r>
            <a:r>
              <a:rPr lang="en-US" sz="2800" dirty="0" smtClean="0"/>
              <a:t>.</a:t>
            </a:r>
          </a:p>
          <a:p>
            <a:pPr marL="514350" indent="-514350">
              <a:buFont typeface="+mj-lt"/>
              <a:buAutoNum type="arabicPeriod"/>
            </a:pPr>
            <a:endParaRPr lang="en-US" sz="2800" dirty="0" smtClean="0"/>
          </a:p>
          <a:p>
            <a:pPr marL="514350" indent="-514350">
              <a:buFont typeface="+mj-lt"/>
              <a:buAutoNum type="arabicPeriod"/>
            </a:pPr>
            <a:endParaRPr lang="en-US" sz="2800" dirty="0" smtClean="0"/>
          </a:p>
        </p:txBody>
      </p:sp>
      <p:sp>
        <p:nvSpPr>
          <p:cNvPr id="4" name="Title 3"/>
          <p:cNvSpPr>
            <a:spLocks noGrp="1"/>
          </p:cNvSpPr>
          <p:nvPr>
            <p:ph type="title"/>
          </p:nvPr>
        </p:nvSpPr>
        <p:spPr/>
        <p:txBody>
          <a:bodyPr/>
          <a:lstStyle/>
          <a:p>
            <a:r>
              <a:rPr lang="en-US" dirty="0" err="1" smtClean="0">
                <a:gradFill>
                  <a:gsLst>
                    <a:gs pos="0">
                      <a:schemeClr val="accent4"/>
                    </a:gs>
                    <a:gs pos="100000">
                      <a:schemeClr val="accent4"/>
                    </a:gs>
                  </a:gsLst>
                  <a:lin ang="5400000" scaled="0"/>
                </a:gradFill>
              </a:rPr>
              <a:t>Meetups</a:t>
            </a:r>
            <a:endParaRPr lang="en-US" dirty="0"/>
          </a:p>
        </p:txBody>
      </p:sp>
      <p:pic>
        <p:nvPicPr>
          <p:cNvPr id="8" name="Picture 7"/>
          <p:cNvPicPr>
            <a:picLocks noChangeAspect="1"/>
          </p:cNvPicPr>
          <p:nvPr/>
        </p:nvPicPr>
        <p:blipFill>
          <a:blip r:embed="rId3"/>
          <a:stretch>
            <a:fillRect/>
          </a:stretch>
        </p:blipFill>
        <p:spPr>
          <a:xfrm>
            <a:off x="5989637" y="-11675"/>
            <a:ext cx="6445704" cy="7006200"/>
          </a:xfrm>
          <a:prstGeom prst="rect">
            <a:avLst/>
          </a:prstGeom>
        </p:spPr>
      </p:pic>
    </p:spTree>
    <p:extLst>
      <p:ext uri="{BB962C8B-B14F-4D97-AF65-F5344CB8AC3E}">
        <p14:creationId xmlns:p14="http://schemas.microsoft.com/office/powerpoint/2010/main" val="375123636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427038" y="1439862"/>
            <a:ext cx="4724399" cy="5257801"/>
          </a:xfrm>
        </p:spPr>
        <p:txBody>
          <a:bodyPr/>
          <a:lstStyle/>
          <a:p>
            <a:pPr marL="514350" indent="-514350">
              <a:buFont typeface="+mj-lt"/>
              <a:buAutoNum type="arabicPeriod"/>
            </a:pPr>
            <a:r>
              <a:rPr lang="en-US" sz="2800" b="1" dirty="0" smtClean="0"/>
              <a:t>Android</a:t>
            </a:r>
          </a:p>
          <a:p>
            <a:pPr marL="514350" indent="-514350">
              <a:buFont typeface="+mj-lt"/>
              <a:buAutoNum type="arabicPeriod"/>
            </a:pPr>
            <a:r>
              <a:rPr lang="en-US" sz="2800" dirty="0" smtClean="0"/>
              <a:t>iOS</a:t>
            </a:r>
          </a:p>
          <a:p>
            <a:pPr marL="514350" indent="-514350">
              <a:buFont typeface="+mj-lt"/>
              <a:buAutoNum type="arabicPeriod"/>
            </a:pPr>
            <a:r>
              <a:rPr lang="en-US" sz="2800" dirty="0" smtClean="0">
                <a:solidFill>
                  <a:schemeClr val="bg1">
                    <a:lumMod val="85000"/>
                  </a:schemeClr>
                </a:solidFill>
              </a:rPr>
              <a:t>Windows Phone</a:t>
            </a:r>
            <a:endParaRPr lang="ru-RU" sz="2800" dirty="0" smtClean="0">
              <a:solidFill>
                <a:schemeClr val="bg1">
                  <a:lumMod val="85000"/>
                </a:schemeClr>
              </a:solidFill>
            </a:endParaRPr>
          </a:p>
        </p:txBody>
      </p:sp>
      <p:sp>
        <p:nvSpPr>
          <p:cNvPr id="4" name="Title 3"/>
          <p:cNvSpPr>
            <a:spLocks noGrp="1"/>
          </p:cNvSpPr>
          <p:nvPr>
            <p:ph type="title"/>
          </p:nvPr>
        </p:nvSpPr>
        <p:spPr/>
        <p:txBody>
          <a:bodyPr/>
          <a:lstStyle/>
          <a:p>
            <a:r>
              <a:rPr lang="en-US" dirty="0" smtClean="0">
                <a:gradFill>
                  <a:gsLst>
                    <a:gs pos="0">
                      <a:schemeClr val="accent4"/>
                    </a:gs>
                    <a:gs pos="100000">
                      <a:schemeClr val="accent4"/>
                    </a:gs>
                  </a:gsLst>
                  <a:lin ang="5400000" scaled="0"/>
                </a:gradFill>
              </a:rPr>
              <a:t>Mobile platforms</a:t>
            </a:r>
            <a:endParaRPr lang="en-US" dirty="0"/>
          </a:p>
        </p:txBody>
      </p:sp>
      <p:pic>
        <p:nvPicPr>
          <p:cNvPr id="3" name="Picture 2"/>
          <p:cNvPicPr>
            <a:picLocks noChangeAspect="1"/>
          </p:cNvPicPr>
          <p:nvPr/>
        </p:nvPicPr>
        <p:blipFill>
          <a:blip r:embed="rId2"/>
          <a:stretch>
            <a:fillRect/>
          </a:stretch>
        </p:blipFill>
        <p:spPr>
          <a:xfrm>
            <a:off x="8780462" y="4144962"/>
            <a:ext cx="3686175" cy="2857500"/>
          </a:xfrm>
          <a:prstGeom prst="rect">
            <a:avLst/>
          </a:prstGeom>
        </p:spPr>
      </p:pic>
    </p:spTree>
    <p:extLst>
      <p:ext uri="{BB962C8B-B14F-4D97-AF65-F5344CB8AC3E}">
        <p14:creationId xmlns:p14="http://schemas.microsoft.com/office/powerpoint/2010/main" val="159616088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427038" y="1211261"/>
            <a:ext cx="6696073" cy="5257801"/>
          </a:xfrm>
        </p:spPr>
        <p:txBody>
          <a:bodyPr/>
          <a:lstStyle/>
          <a:p>
            <a:pPr marL="514350" indent="-514350">
              <a:buFont typeface="+mj-lt"/>
              <a:buAutoNum type="arabicPeriod"/>
            </a:pPr>
            <a:r>
              <a:rPr lang="en-US" sz="2800" dirty="0"/>
              <a:t>The Law for the Encouragement of Capital Investments</a:t>
            </a:r>
            <a:r>
              <a:rPr lang="en-US" sz="2800" dirty="0" smtClean="0"/>
              <a:t>: competitive </a:t>
            </a:r>
            <a:r>
              <a:rPr lang="en-US" sz="2800" dirty="0"/>
              <a:t>grant </a:t>
            </a:r>
            <a:r>
              <a:rPr lang="en-US" sz="2800" dirty="0" smtClean="0"/>
              <a:t>program</a:t>
            </a:r>
            <a:r>
              <a:rPr lang="uk-UA" sz="2800" dirty="0" smtClean="0"/>
              <a:t>, </a:t>
            </a:r>
            <a:r>
              <a:rPr lang="en-US" sz="2800" dirty="0" smtClean="0"/>
              <a:t>cooperate </a:t>
            </a:r>
            <a:r>
              <a:rPr lang="en-US" sz="2800" dirty="0"/>
              <a:t>Tax </a:t>
            </a:r>
            <a:r>
              <a:rPr lang="en-US" sz="2800" dirty="0" smtClean="0"/>
              <a:t>incentives</a:t>
            </a:r>
            <a:r>
              <a:rPr lang="uk-UA" sz="2800" dirty="0" smtClean="0"/>
              <a:t>.</a:t>
            </a:r>
            <a:endParaRPr lang="en-US" sz="2800" dirty="0"/>
          </a:p>
          <a:p>
            <a:pPr marL="514350" indent="-514350">
              <a:buFont typeface="+mj-lt"/>
              <a:buAutoNum type="arabicPeriod"/>
            </a:pPr>
            <a:r>
              <a:rPr lang="en-US" sz="2800" dirty="0"/>
              <a:t>The Law for the Encouragement of Industrial </a:t>
            </a:r>
            <a:r>
              <a:rPr lang="en-US" sz="2800" dirty="0" smtClean="0"/>
              <a:t>R&amp;D.</a:t>
            </a:r>
            <a:endParaRPr lang="en-US" sz="2800" dirty="0"/>
          </a:p>
          <a:p>
            <a:pPr marL="514350" indent="-514350">
              <a:buFont typeface="+mj-lt"/>
              <a:buAutoNum type="arabicPeriod"/>
            </a:pPr>
            <a:r>
              <a:rPr lang="en-US" sz="2800" dirty="0"/>
              <a:t>Promoting R&amp;D Centers in the Periphery (Negev &amp; Galilee</a:t>
            </a:r>
            <a:r>
              <a:rPr lang="en-US" sz="2800" dirty="0" smtClean="0"/>
              <a:t>).</a:t>
            </a:r>
            <a:endParaRPr lang="en-US" sz="2800" dirty="0"/>
          </a:p>
          <a:p>
            <a:pPr marL="514350" indent="-514350">
              <a:buFont typeface="+mj-lt"/>
              <a:buAutoNum type="arabicPeriod"/>
            </a:pPr>
            <a:r>
              <a:rPr lang="en-US" sz="2800" dirty="0"/>
              <a:t>Special Program - R&amp;D centers for the financial </a:t>
            </a:r>
            <a:r>
              <a:rPr lang="en-US" sz="2800" dirty="0" smtClean="0"/>
              <a:t>sector.</a:t>
            </a:r>
            <a:endParaRPr lang="en-US" sz="2800" dirty="0"/>
          </a:p>
          <a:p>
            <a:pPr marL="514350" indent="-514350">
              <a:buFont typeface="+mj-lt"/>
              <a:buAutoNum type="arabicPeriod"/>
            </a:pPr>
            <a:r>
              <a:rPr lang="en-US" sz="2800" dirty="0"/>
              <a:t>The Global Enterprise R&amp;D Cooperation </a:t>
            </a:r>
            <a:r>
              <a:rPr lang="en-US" sz="2800" dirty="0" smtClean="0"/>
              <a:t>Framework.</a:t>
            </a:r>
            <a:endParaRPr lang="en-US" sz="2800" dirty="0"/>
          </a:p>
          <a:p>
            <a:pPr marL="514350" indent="-514350">
              <a:buFont typeface="+mj-lt"/>
              <a:buAutoNum type="arabicPeriod"/>
            </a:pPr>
            <a:endParaRPr lang="en-US" sz="2800" dirty="0"/>
          </a:p>
          <a:p>
            <a:pPr marL="514350" indent="-514350">
              <a:buFont typeface="+mj-lt"/>
              <a:buAutoNum type="arabicPeriod"/>
            </a:pPr>
            <a:endParaRPr lang="en-US" sz="2800" dirty="0"/>
          </a:p>
          <a:p>
            <a:pPr marL="514350" indent="-514350">
              <a:buFont typeface="+mj-lt"/>
              <a:buAutoNum type="arabicPeriod"/>
            </a:pPr>
            <a:endParaRPr lang="en-US" sz="2800" dirty="0"/>
          </a:p>
          <a:p>
            <a:pPr marL="514350" indent="-514350">
              <a:buFont typeface="+mj-lt"/>
              <a:buAutoNum type="arabicPeriod"/>
            </a:pPr>
            <a:endParaRPr lang="en-US" sz="2800" dirty="0"/>
          </a:p>
          <a:p>
            <a:pPr marL="514350" indent="-514350">
              <a:buFont typeface="+mj-lt"/>
              <a:buAutoNum type="arabicPeriod"/>
            </a:pPr>
            <a:endParaRPr lang="en-US" sz="2800" dirty="0"/>
          </a:p>
          <a:p>
            <a:pPr marL="514350" indent="-514350">
              <a:buFont typeface="+mj-lt"/>
              <a:buAutoNum type="arabicPeriod"/>
            </a:pPr>
            <a:endParaRPr lang="en-US" sz="2800" dirty="0"/>
          </a:p>
          <a:p>
            <a:pPr marL="514350" indent="-514350">
              <a:buFont typeface="+mj-lt"/>
              <a:buAutoNum type="arabicPeriod"/>
            </a:pPr>
            <a:endParaRPr lang="en-US" sz="2800" dirty="0"/>
          </a:p>
        </p:txBody>
      </p:sp>
      <p:sp>
        <p:nvSpPr>
          <p:cNvPr id="4" name="Title 3"/>
          <p:cNvSpPr>
            <a:spLocks noGrp="1"/>
          </p:cNvSpPr>
          <p:nvPr>
            <p:ph type="title"/>
          </p:nvPr>
        </p:nvSpPr>
        <p:spPr/>
        <p:txBody>
          <a:bodyPr/>
          <a:lstStyle/>
          <a:p>
            <a:r>
              <a:rPr lang="en-US" dirty="0">
                <a:gradFill>
                  <a:gsLst>
                    <a:gs pos="0">
                      <a:schemeClr val="accent4"/>
                    </a:gs>
                    <a:gs pos="100000">
                      <a:schemeClr val="accent4"/>
                    </a:gs>
                  </a:gsLst>
                  <a:lin ang="5400000" scaled="0"/>
                </a:gradFill>
              </a:rPr>
              <a:t>Government </a:t>
            </a:r>
            <a:r>
              <a:rPr lang="en-US" dirty="0" smtClean="0">
                <a:gradFill>
                  <a:gsLst>
                    <a:gs pos="0">
                      <a:schemeClr val="accent4"/>
                    </a:gs>
                    <a:gs pos="100000">
                      <a:schemeClr val="accent4"/>
                    </a:gs>
                  </a:gsLst>
                  <a:lin ang="5400000" scaled="0"/>
                </a:gradFill>
              </a:rPr>
              <a:t>Support</a:t>
            </a:r>
            <a:endParaRPr lang="en-US" dirty="0"/>
          </a:p>
        </p:txBody>
      </p:sp>
      <p:pic>
        <p:nvPicPr>
          <p:cNvPr id="7" name="Picture 6"/>
          <p:cNvPicPr>
            <a:picLocks noChangeAspect="1"/>
          </p:cNvPicPr>
          <p:nvPr/>
        </p:nvPicPr>
        <p:blipFill>
          <a:blip r:embed="rId2"/>
          <a:stretch>
            <a:fillRect/>
          </a:stretch>
        </p:blipFill>
        <p:spPr>
          <a:xfrm>
            <a:off x="7123112" y="-84138"/>
            <a:ext cx="5800725" cy="7086600"/>
          </a:xfrm>
          <a:prstGeom prst="rect">
            <a:avLst/>
          </a:prstGeom>
        </p:spPr>
      </p:pic>
    </p:spTree>
    <p:extLst>
      <p:ext uri="{BB962C8B-B14F-4D97-AF65-F5344CB8AC3E}">
        <p14:creationId xmlns:p14="http://schemas.microsoft.com/office/powerpoint/2010/main" val="378161398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Q&amp;A</a:t>
            </a:r>
            <a:endParaRPr lang="en-US" dirty="0"/>
          </a:p>
        </p:txBody>
      </p:sp>
      <p:sp>
        <p:nvSpPr>
          <p:cNvPr id="3" name="Rectangle 2"/>
          <p:cNvSpPr/>
          <p:nvPr/>
        </p:nvSpPr>
        <p:spPr>
          <a:xfrm>
            <a:off x="4313237" y="2470210"/>
            <a:ext cx="7543800" cy="2062103"/>
          </a:xfrm>
          <a:prstGeom prst="rect">
            <a:avLst/>
          </a:prstGeom>
        </p:spPr>
        <p:txBody>
          <a:bodyPr wrap="square">
            <a:spAutoFit/>
          </a:bodyPr>
          <a:lstStyle/>
          <a:p>
            <a:r>
              <a:rPr lang="en-US" sz="3200" dirty="0" smtClean="0">
                <a:solidFill>
                  <a:srgbClr val="FFFFFF"/>
                </a:solidFill>
              </a:rPr>
              <a:t>@</a:t>
            </a:r>
            <a:r>
              <a:rPr lang="en-US" sz="3200" dirty="0" err="1">
                <a:solidFill>
                  <a:srgbClr val="FFFFFF"/>
                </a:solidFill>
              </a:rPr>
              <a:t>msugvnua</a:t>
            </a:r>
            <a:endParaRPr lang="en-US" sz="3200" dirty="0">
              <a:solidFill>
                <a:srgbClr val="FFFFFF"/>
              </a:solidFill>
            </a:endParaRPr>
          </a:p>
          <a:p>
            <a:r>
              <a:rPr lang="en-US" sz="3200" dirty="0">
                <a:solidFill>
                  <a:srgbClr val="FFFFFF"/>
                </a:solidFill>
                <a:hlinkClick r:id="rId2"/>
              </a:rPr>
              <a:t>Alex.Krakovetskiy@devrain.com</a:t>
            </a:r>
            <a:r>
              <a:rPr lang="en-US" sz="3200" dirty="0">
                <a:solidFill>
                  <a:srgbClr val="FFFFFF"/>
                </a:solidFill>
              </a:rPr>
              <a:t> </a:t>
            </a:r>
          </a:p>
          <a:p>
            <a:endParaRPr lang="en-US" sz="3200" dirty="0" smtClean="0">
              <a:solidFill>
                <a:srgbClr val="FFFFFF"/>
              </a:solidFill>
            </a:endParaRPr>
          </a:p>
          <a:p>
            <a:r>
              <a:rPr lang="en-US" sz="3200" dirty="0" smtClean="0">
                <a:solidFill>
                  <a:srgbClr val="FFFFFF"/>
                </a:solidFill>
                <a:hlinkClick r:id="rId3"/>
              </a:rPr>
              <a:t>http://devrain.com</a:t>
            </a:r>
            <a:r>
              <a:rPr lang="en-US" sz="3200" dirty="0" smtClean="0">
                <a:solidFill>
                  <a:srgbClr val="FFFFFF"/>
                </a:solidFill>
              </a:rPr>
              <a:t> </a:t>
            </a:r>
          </a:p>
        </p:txBody>
      </p:sp>
    </p:spTree>
    <p:extLst>
      <p:ext uri="{BB962C8B-B14F-4D97-AF65-F5344CB8AC3E}">
        <p14:creationId xmlns:p14="http://schemas.microsoft.com/office/powerpoint/2010/main" val="127045067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gradFill>
                  <a:gsLst>
                    <a:gs pos="0">
                      <a:schemeClr val="accent4"/>
                    </a:gs>
                    <a:gs pos="100000">
                      <a:schemeClr val="accent4"/>
                    </a:gs>
                  </a:gsLst>
                  <a:lin ang="5400000" scaled="0"/>
                </a:gradFill>
              </a:rPr>
              <a:t>Country ID</a:t>
            </a:r>
            <a:endParaRPr lang="en-US" dirty="0"/>
          </a:p>
        </p:txBody>
      </p:sp>
      <p:pic>
        <p:nvPicPr>
          <p:cNvPr id="2050" name="Picture 2" descr="A clickable map of Israel."/>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84837" y="144462"/>
            <a:ext cx="2400300" cy="6644467"/>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8" name="Table 7"/>
          <p:cNvGraphicFramePr>
            <a:graphicFrameLocks noGrp="1"/>
          </p:cNvGraphicFramePr>
          <p:nvPr>
            <p:extLst>
              <p:ext uri="{D42A27DB-BD31-4B8C-83A1-F6EECF244321}">
                <p14:modId xmlns:p14="http://schemas.microsoft.com/office/powerpoint/2010/main" val="3264622761"/>
              </p:ext>
            </p:extLst>
          </p:nvPr>
        </p:nvGraphicFramePr>
        <p:xfrm>
          <a:off x="503237" y="1365251"/>
          <a:ext cx="4876800" cy="3703320"/>
        </p:xfrm>
        <a:graphic>
          <a:graphicData uri="http://schemas.openxmlformats.org/drawingml/2006/table">
            <a:tbl>
              <a:tblPr>
                <a:tableStyleId>{284E427A-3D55-4303-BF80-6455036E1DE7}</a:tableStyleId>
              </a:tblPr>
              <a:tblGrid>
                <a:gridCol w="1019033"/>
                <a:gridCol w="873456"/>
                <a:gridCol w="2038067"/>
                <a:gridCol w="946244"/>
              </a:tblGrid>
              <a:tr h="219225">
                <a:tc>
                  <a:txBody>
                    <a:bodyPr/>
                    <a:lstStyle/>
                    <a:p>
                      <a:pPr algn="ctr" fontAlgn="b"/>
                      <a:r>
                        <a:rPr lang="en-US" sz="1400" b="1" u="none" strike="noStrike" dirty="0">
                          <a:effectLst/>
                        </a:rPr>
                        <a:t>District</a:t>
                      </a:r>
                      <a:endParaRPr lang="en-US" sz="1400" b="1"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b="1" u="none" strike="noStrike" dirty="0">
                          <a:effectLst/>
                        </a:rPr>
                        <a:t>Main city</a:t>
                      </a:r>
                      <a:endParaRPr lang="en-US" sz="1400" b="1"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b="1" u="none" strike="noStrike" dirty="0">
                          <a:effectLst/>
                        </a:rPr>
                        <a:t>Sub-district</a:t>
                      </a:r>
                      <a:endParaRPr lang="en-US" sz="1400" b="1"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b="1" u="none" strike="noStrike" dirty="0">
                          <a:effectLst/>
                        </a:rPr>
                        <a:t>Population</a:t>
                      </a:r>
                      <a:endParaRPr lang="en-US" sz="1400" b="1" i="0" u="none" strike="noStrike" dirty="0">
                        <a:solidFill>
                          <a:srgbClr val="000000"/>
                        </a:solidFill>
                        <a:effectLst/>
                        <a:latin typeface="Calibri" panose="020F0502020204030204" pitchFamily="34" charset="0"/>
                      </a:endParaRPr>
                    </a:p>
                  </a:txBody>
                  <a:tcPr marL="9525" marR="9525" marT="9525" marB="0" anchor="b"/>
                </a:tc>
              </a:tr>
              <a:tr h="638939">
                <a:tc>
                  <a:txBody>
                    <a:bodyPr/>
                    <a:lstStyle/>
                    <a:p>
                      <a:pPr algn="ctr" fontAlgn="b"/>
                      <a:r>
                        <a:rPr lang="en-US" sz="1400" u="none" strike="noStrike" dirty="0">
                          <a:effectLst/>
                        </a:rPr>
                        <a:t>North</a:t>
                      </a:r>
                      <a:endParaRPr lang="en-US" sz="14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dirty="0">
                          <a:effectLst/>
                        </a:rPr>
                        <a:t>Nazareth</a:t>
                      </a:r>
                      <a:endParaRPr lang="en-US" sz="14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dirty="0" err="1">
                          <a:effectLst/>
                        </a:rPr>
                        <a:t>Kinneret</a:t>
                      </a:r>
                      <a:r>
                        <a:rPr lang="en-US" sz="1400" u="none" strike="noStrike" dirty="0">
                          <a:effectLst/>
                        </a:rPr>
                        <a:t>, </a:t>
                      </a:r>
                      <a:r>
                        <a:rPr lang="en-US" sz="1400" u="none" strike="noStrike" dirty="0" err="1">
                          <a:effectLst/>
                        </a:rPr>
                        <a:t>Safed</a:t>
                      </a:r>
                      <a:r>
                        <a:rPr lang="en-US" sz="1400" u="none" strike="noStrike" dirty="0">
                          <a:effectLst/>
                        </a:rPr>
                        <a:t>, </a:t>
                      </a:r>
                      <a:endParaRPr lang="en-US" sz="1400" u="none" strike="noStrike" dirty="0" smtClean="0">
                        <a:effectLst/>
                      </a:endParaRPr>
                    </a:p>
                    <a:p>
                      <a:pPr algn="ctr" fontAlgn="b"/>
                      <a:r>
                        <a:rPr lang="en-US" sz="1400" u="none" strike="noStrike" dirty="0" smtClean="0">
                          <a:effectLst/>
                        </a:rPr>
                        <a:t>Acre</a:t>
                      </a:r>
                      <a:r>
                        <a:rPr lang="en-US" sz="1400" u="none" strike="noStrike" dirty="0">
                          <a:effectLst/>
                        </a:rPr>
                        <a:t>, Golan, </a:t>
                      </a:r>
                      <a:endParaRPr lang="en-US" sz="1400" u="none" strike="noStrike" dirty="0" smtClean="0">
                        <a:effectLst/>
                      </a:endParaRPr>
                    </a:p>
                    <a:p>
                      <a:pPr algn="ctr" fontAlgn="b"/>
                      <a:r>
                        <a:rPr lang="en-US" sz="1400" u="none" strike="noStrike" dirty="0" err="1" smtClean="0">
                          <a:effectLst/>
                        </a:rPr>
                        <a:t>Jezreel</a:t>
                      </a:r>
                      <a:r>
                        <a:rPr lang="en-US" sz="1400" u="none" strike="noStrike" dirty="0" smtClean="0">
                          <a:effectLst/>
                        </a:rPr>
                        <a:t> </a:t>
                      </a:r>
                      <a:r>
                        <a:rPr lang="en-US" sz="1400" u="none" strike="noStrike" dirty="0">
                          <a:effectLst/>
                        </a:rPr>
                        <a:t>Valley</a:t>
                      </a:r>
                      <a:endParaRPr lang="en-US" sz="14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dirty="0" smtClean="0">
                          <a:effectLst/>
                        </a:rPr>
                        <a:t>1,242,100</a:t>
                      </a:r>
                      <a:endParaRPr lang="en-US" sz="1400" b="0" i="0" u="none" strike="noStrike" dirty="0">
                        <a:solidFill>
                          <a:srgbClr val="000000"/>
                        </a:solidFill>
                        <a:effectLst/>
                        <a:latin typeface="Calibri" panose="020F0502020204030204" pitchFamily="34" charset="0"/>
                      </a:endParaRPr>
                    </a:p>
                  </a:txBody>
                  <a:tcPr marL="9525" marR="9525" marT="9525" marB="0" anchor="b"/>
                </a:tc>
              </a:tr>
              <a:tr h="219225">
                <a:tc>
                  <a:txBody>
                    <a:bodyPr/>
                    <a:lstStyle/>
                    <a:p>
                      <a:pPr algn="ctr" fontAlgn="b"/>
                      <a:r>
                        <a:rPr lang="en-US" sz="1400" u="none" strike="noStrike">
                          <a:effectLst/>
                        </a:rPr>
                        <a:t>Haifa</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dirty="0">
                          <a:effectLst/>
                        </a:rPr>
                        <a:t>Haifa</a:t>
                      </a:r>
                      <a:endParaRPr lang="en-US" sz="14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Haifa, Hadera</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dirty="0" smtClean="0">
                          <a:effectLst/>
                        </a:rPr>
                        <a:t>880,000</a:t>
                      </a:r>
                      <a:endParaRPr lang="en-US" sz="1400" b="0" i="0" u="none" strike="noStrike" dirty="0">
                        <a:solidFill>
                          <a:srgbClr val="000000"/>
                        </a:solidFill>
                        <a:effectLst/>
                        <a:latin typeface="Calibri" panose="020F0502020204030204" pitchFamily="34" charset="0"/>
                      </a:endParaRPr>
                    </a:p>
                  </a:txBody>
                  <a:tcPr marL="9525" marR="9525" marT="9525" marB="0" anchor="b"/>
                </a:tc>
              </a:tr>
              <a:tr h="638939">
                <a:tc>
                  <a:txBody>
                    <a:bodyPr/>
                    <a:lstStyle/>
                    <a:p>
                      <a:pPr algn="ctr" fontAlgn="b"/>
                      <a:r>
                        <a:rPr lang="en-US" sz="1400" u="none" strike="noStrike">
                          <a:effectLst/>
                        </a:rPr>
                        <a:t>Center</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dirty="0" err="1">
                          <a:effectLst/>
                        </a:rPr>
                        <a:t>Ramla</a:t>
                      </a:r>
                      <a:endParaRPr lang="en-US" sz="14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sv-SE" sz="1400" u="none" strike="noStrike" dirty="0">
                          <a:effectLst/>
                        </a:rPr>
                        <a:t>Rishon LeZion, Sharon </a:t>
                      </a:r>
                      <a:endParaRPr lang="sv-SE" sz="1400" u="none" strike="noStrike" dirty="0" smtClean="0">
                        <a:effectLst/>
                      </a:endParaRPr>
                    </a:p>
                    <a:p>
                      <a:pPr algn="ctr" fontAlgn="b"/>
                      <a:r>
                        <a:rPr lang="sv-SE" sz="1400" u="none" strike="noStrike" dirty="0" smtClean="0">
                          <a:effectLst/>
                        </a:rPr>
                        <a:t>(</a:t>
                      </a:r>
                      <a:r>
                        <a:rPr lang="sv-SE" sz="1400" u="none" strike="noStrike" dirty="0">
                          <a:effectLst/>
                        </a:rPr>
                        <a:t>Netanya), </a:t>
                      </a:r>
                      <a:r>
                        <a:rPr lang="sv-SE" sz="1400" u="none" strike="noStrike" dirty="0" smtClean="0">
                          <a:effectLst/>
                        </a:rPr>
                        <a:t>Petah </a:t>
                      </a:r>
                      <a:r>
                        <a:rPr lang="sv-SE" sz="1400" u="none" strike="noStrike" dirty="0">
                          <a:effectLst/>
                        </a:rPr>
                        <a:t>Tikva, Ramla</a:t>
                      </a:r>
                      <a:r>
                        <a:rPr lang="sv-SE" sz="1400" u="none" strike="noStrike" dirty="0" smtClean="0">
                          <a:effectLst/>
                        </a:rPr>
                        <a:t>, Rehovot</a:t>
                      </a:r>
                      <a:endParaRPr lang="sv-SE" sz="14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dirty="0" smtClean="0">
                          <a:effectLst/>
                        </a:rPr>
                        <a:t>1,770</a:t>
                      </a:r>
                      <a:r>
                        <a:rPr lang="ru-RU" sz="1400" u="none" strike="noStrike" dirty="0" smtClean="0">
                          <a:effectLst/>
                        </a:rPr>
                        <a:t>,</a:t>
                      </a:r>
                      <a:r>
                        <a:rPr lang="en-US" sz="1400" u="none" strike="noStrike" dirty="0" smtClean="0">
                          <a:effectLst/>
                        </a:rPr>
                        <a:t>200</a:t>
                      </a:r>
                      <a:endParaRPr lang="en-US" sz="1400" b="0" i="0" u="none" strike="noStrike" dirty="0">
                        <a:solidFill>
                          <a:srgbClr val="000000"/>
                        </a:solidFill>
                        <a:effectLst/>
                        <a:latin typeface="Calibri" panose="020F0502020204030204" pitchFamily="34" charset="0"/>
                      </a:endParaRPr>
                    </a:p>
                  </a:txBody>
                  <a:tcPr marL="9525" marR="9525" marT="9525" marB="0" anchor="b"/>
                </a:tc>
              </a:tr>
              <a:tr h="848795">
                <a:tc>
                  <a:txBody>
                    <a:bodyPr/>
                    <a:lstStyle/>
                    <a:p>
                      <a:pPr algn="ctr" fontAlgn="b"/>
                      <a:r>
                        <a:rPr lang="en-US" sz="1400" u="none" strike="noStrike">
                          <a:effectLst/>
                        </a:rPr>
                        <a:t>Tel Aviv</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Tel Aviv</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dirty="0">
                          <a:effectLst/>
                        </a:rPr>
                        <a:t>Bat Yam, </a:t>
                      </a:r>
                      <a:r>
                        <a:rPr lang="en-US" sz="1400" u="none" strike="noStrike" dirty="0" err="1" smtClean="0">
                          <a:effectLst/>
                        </a:rPr>
                        <a:t>Bnei</a:t>
                      </a:r>
                      <a:r>
                        <a:rPr lang="ru-RU" sz="1400" u="none" strike="noStrike" baseline="0" dirty="0" smtClean="0">
                          <a:effectLst/>
                        </a:rPr>
                        <a:t> </a:t>
                      </a:r>
                      <a:r>
                        <a:rPr lang="en-US" sz="1400" u="none" strike="noStrike" dirty="0" smtClean="0">
                          <a:effectLst/>
                        </a:rPr>
                        <a:t>Brak</a:t>
                      </a:r>
                      <a:r>
                        <a:rPr lang="en-US" sz="1400" u="none" strike="noStrike" dirty="0">
                          <a:effectLst/>
                        </a:rPr>
                        <a:t>, </a:t>
                      </a:r>
                      <a:r>
                        <a:rPr lang="en-US" sz="1400" u="none" strike="noStrike" dirty="0" err="1">
                          <a:effectLst/>
                        </a:rPr>
                        <a:t>Giv'atayim</a:t>
                      </a:r>
                      <a:r>
                        <a:rPr lang="en-US" sz="1400" u="none" strike="noStrike" dirty="0">
                          <a:effectLst/>
                        </a:rPr>
                        <a:t>, </a:t>
                      </a:r>
                      <a:endParaRPr lang="en-US" sz="1400" u="none" strike="noStrike" dirty="0" smtClean="0">
                        <a:effectLst/>
                      </a:endParaRPr>
                    </a:p>
                    <a:p>
                      <a:pPr algn="ctr" fontAlgn="b"/>
                      <a:r>
                        <a:rPr lang="en-US" sz="1400" u="none" strike="noStrike" dirty="0" smtClean="0">
                          <a:effectLst/>
                        </a:rPr>
                        <a:t>Holon</a:t>
                      </a:r>
                      <a:r>
                        <a:rPr lang="en-US" sz="1400" u="none" strike="noStrike" dirty="0">
                          <a:effectLst/>
                        </a:rPr>
                        <a:t>, </a:t>
                      </a:r>
                      <a:endParaRPr lang="en-US" sz="1400" u="none" strike="noStrike" dirty="0" smtClean="0">
                        <a:effectLst/>
                      </a:endParaRPr>
                    </a:p>
                    <a:p>
                      <a:pPr algn="ctr" fontAlgn="b"/>
                      <a:r>
                        <a:rPr lang="en-US" sz="1400" u="none" strike="noStrike" dirty="0" smtClean="0">
                          <a:effectLst/>
                        </a:rPr>
                        <a:t>Ramat </a:t>
                      </a:r>
                      <a:r>
                        <a:rPr lang="en-US" sz="1400" u="none" strike="noStrike" dirty="0" err="1">
                          <a:effectLst/>
                        </a:rPr>
                        <a:t>Gan</a:t>
                      </a:r>
                      <a:r>
                        <a:rPr lang="en-US" sz="1400" u="none" strike="noStrike" dirty="0">
                          <a:effectLst/>
                        </a:rPr>
                        <a:t>, Tel Aviv</a:t>
                      </a:r>
                      <a:endParaRPr lang="en-US" sz="14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dirty="0" smtClean="0">
                          <a:effectLst/>
                        </a:rPr>
                        <a:t>1</a:t>
                      </a:r>
                      <a:r>
                        <a:rPr lang="ru-RU" sz="1400" u="none" strike="noStrike" dirty="0" smtClean="0">
                          <a:effectLst/>
                        </a:rPr>
                        <a:t>,</a:t>
                      </a:r>
                      <a:r>
                        <a:rPr lang="en-US" sz="1400" u="none" strike="noStrike" dirty="0" smtClean="0">
                          <a:effectLst/>
                        </a:rPr>
                        <a:t>227</a:t>
                      </a:r>
                      <a:r>
                        <a:rPr lang="ru-RU" sz="1400" u="none" strike="noStrike" dirty="0" smtClean="0">
                          <a:effectLst/>
                        </a:rPr>
                        <a:t>,</a:t>
                      </a:r>
                      <a:r>
                        <a:rPr lang="en-US" sz="1400" u="none" strike="noStrike" dirty="0" smtClean="0">
                          <a:effectLst/>
                        </a:rPr>
                        <a:t>000</a:t>
                      </a:r>
                      <a:endParaRPr lang="en-US" sz="1400" b="0" i="0" u="none" strike="noStrike" dirty="0">
                        <a:solidFill>
                          <a:srgbClr val="000000"/>
                        </a:solidFill>
                        <a:effectLst/>
                        <a:latin typeface="Calibri" panose="020F0502020204030204" pitchFamily="34" charset="0"/>
                      </a:endParaRPr>
                    </a:p>
                  </a:txBody>
                  <a:tcPr marL="9525" marR="9525" marT="9525" marB="0" anchor="b"/>
                </a:tc>
              </a:tr>
              <a:tr h="219225">
                <a:tc>
                  <a:txBody>
                    <a:bodyPr/>
                    <a:lstStyle/>
                    <a:p>
                      <a:pPr algn="ctr" fontAlgn="b"/>
                      <a:r>
                        <a:rPr lang="en-US" sz="1400" u="none" strike="noStrike">
                          <a:effectLst/>
                        </a:rPr>
                        <a:t>Jerusalem</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Jerusalem</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dirty="0">
                          <a:effectLst/>
                        </a:rPr>
                        <a:t>Jerusalem</a:t>
                      </a:r>
                      <a:endParaRPr lang="en-US" sz="14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dirty="0" smtClean="0">
                          <a:effectLst/>
                        </a:rPr>
                        <a:t>910,300</a:t>
                      </a:r>
                      <a:endParaRPr lang="en-US" sz="1400" b="0" i="0" u="none" strike="noStrike" dirty="0">
                        <a:solidFill>
                          <a:srgbClr val="000000"/>
                        </a:solidFill>
                        <a:effectLst/>
                        <a:latin typeface="Calibri" panose="020F0502020204030204" pitchFamily="34" charset="0"/>
                      </a:endParaRPr>
                    </a:p>
                  </a:txBody>
                  <a:tcPr marL="9525" marR="9525" marT="9525" marB="0" anchor="b"/>
                </a:tc>
              </a:tr>
              <a:tr h="219225">
                <a:tc>
                  <a:txBody>
                    <a:bodyPr/>
                    <a:lstStyle/>
                    <a:p>
                      <a:pPr algn="ctr" fontAlgn="b"/>
                      <a:r>
                        <a:rPr lang="en-US" sz="1400" u="none" strike="noStrike">
                          <a:effectLst/>
                        </a:rPr>
                        <a:t>South</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Beersheba</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dirty="0">
                          <a:effectLst/>
                        </a:rPr>
                        <a:t>Ashkelon, Beersheba</a:t>
                      </a:r>
                      <a:endParaRPr lang="en-US" sz="14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dirty="0" smtClean="0">
                          <a:effectLst/>
                        </a:rPr>
                        <a:t>1</a:t>
                      </a:r>
                      <a:r>
                        <a:rPr lang="ru-RU" sz="1400" u="none" strike="noStrike" dirty="0" smtClean="0">
                          <a:effectLst/>
                        </a:rPr>
                        <a:t>,</a:t>
                      </a:r>
                      <a:r>
                        <a:rPr lang="en-US" sz="1400" u="none" strike="noStrike" dirty="0" smtClean="0">
                          <a:effectLst/>
                        </a:rPr>
                        <a:t>053</a:t>
                      </a:r>
                      <a:r>
                        <a:rPr lang="ru-RU" sz="1400" u="none" strike="noStrike" dirty="0" smtClean="0">
                          <a:effectLst/>
                        </a:rPr>
                        <a:t>,</a:t>
                      </a:r>
                      <a:r>
                        <a:rPr lang="en-US" sz="1400" u="none" strike="noStrike" dirty="0" smtClean="0">
                          <a:effectLst/>
                        </a:rPr>
                        <a:t>600</a:t>
                      </a:r>
                      <a:endParaRPr lang="en-US" sz="1400" b="0" i="0" u="none" strike="noStrike" dirty="0">
                        <a:solidFill>
                          <a:srgbClr val="000000"/>
                        </a:solidFill>
                        <a:effectLst/>
                        <a:latin typeface="Calibri" panose="020F0502020204030204" pitchFamily="34" charset="0"/>
                      </a:endParaRPr>
                    </a:p>
                  </a:txBody>
                  <a:tcPr marL="9525" marR="9525" marT="9525" marB="0" anchor="b"/>
                </a:tc>
              </a:tr>
              <a:tr h="638939">
                <a:tc>
                  <a:txBody>
                    <a:bodyPr/>
                    <a:lstStyle/>
                    <a:p>
                      <a:pPr algn="ctr" fontAlgn="b"/>
                      <a:r>
                        <a:rPr lang="en-US" sz="1400" u="none" strike="noStrike" dirty="0">
                          <a:effectLst/>
                        </a:rPr>
                        <a:t>Judea and Samaria </a:t>
                      </a:r>
                      <a:endParaRPr lang="en-US" sz="1400" u="none" strike="noStrike" dirty="0" smtClean="0">
                        <a:effectLst/>
                      </a:endParaRPr>
                    </a:p>
                    <a:p>
                      <a:pPr algn="ctr" fontAlgn="b"/>
                      <a:r>
                        <a:rPr lang="en-US" sz="1400" u="none" strike="noStrike" dirty="0" smtClean="0">
                          <a:effectLst/>
                        </a:rPr>
                        <a:t>(</a:t>
                      </a:r>
                      <a:r>
                        <a:rPr lang="en-US" sz="1400" u="none" strike="noStrike" dirty="0">
                          <a:effectLst/>
                        </a:rPr>
                        <a:t>West Bank)</a:t>
                      </a:r>
                      <a:endParaRPr lang="en-US" sz="14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dirty="0" err="1">
                          <a:effectLst/>
                        </a:rPr>
                        <a:t>Modi'in</a:t>
                      </a:r>
                      <a:r>
                        <a:rPr lang="en-US" sz="1400" u="none" strike="noStrike" dirty="0">
                          <a:effectLst/>
                        </a:rPr>
                        <a:t> </a:t>
                      </a:r>
                      <a:r>
                        <a:rPr lang="en-US" sz="1400" u="none" strike="noStrike" dirty="0" err="1">
                          <a:effectLst/>
                        </a:rPr>
                        <a:t>Illit</a:t>
                      </a:r>
                      <a:endParaRPr lang="en-US" sz="14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dirty="0">
                          <a:effectLst/>
                        </a:rPr>
                        <a:t>Judea and Samaria</a:t>
                      </a:r>
                      <a:endParaRPr lang="en-US" sz="14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dirty="0">
                          <a:effectLst/>
                        </a:rPr>
                        <a:t>375,000 Israeli citizens‏‏</a:t>
                      </a:r>
                      <a:endParaRPr lang="en-US" sz="1400" b="0" i="0" u="none" strike="noStrike" dirty="0">
                        <a:solidFill>
                          <a:srgbClr val="000000"/>
                        </a:solidFill>
                        <a:effectLst/>
                        <a:latin typeface="Calibri" panose="020F0502020204030204" pitchFamily="34" charset="0"/>
                      </a:endParaRPr>
                    </a:p>
                  </a:txBody>
                  <a:tcPr marL="9525" marR="9525" marT="9525" marB="0" anchor="b"/>
                </a:tc>
              </a:tr>
            </a:tbl>
          </a:graphicData>
        </a:graphic>
      </p:graphicFrame>
      <p:pic>
        <p:nvPicPr>
          <p:cNvPr id="5" name="Picture 7" descr="http://origins.osu.edu/sites/origins.osu.edu/files/3-1-map1006_0.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70837" y="1516062"/>
            <a:ext cx="4237038" cy="52691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5090975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gradFill>
                  <a:gsLst>
                    <a:gs pos="0">
                      <a:schemeClr val="accent4"/>
                    </a:gs>
                    <a:gs pos="100000">
                      <a:schemeClr val="accent4"/>
                    </a:gs>
                  </a:gsLst>
                  <a:lin ang="5400000" scaled="0"/>
                </a:gradFill>
              </a:rPr>
              <a:t>Cities</a:t>
            </a:r>
            <a:endParaRPr lang="en-US" dirty="0"/>
          </a:p>
        </p:txBody>
      </p:sp>
      <p:graphicFrame>
        <p:nvGraphicFramePr>
          <p:cNvPr id="10" name="Table 9"/>
          <p:cNvGraphicFramePr>
            <a:graphicFrameLocks noGrp="1"/>
          </p:cNvGraphicFramePr>
          <p:nvPr>
            <p:extLst>
              <p:ext uri="{D42A27DB-BD31-4B8C-83A1-F6EECF244321}">
                <p14:modId xmlns:p14="http://schemas.microsoft.com/office/powerpoint/2010/main" val="2929420010"/>
              </p:ext>
            </p:extLst>
          </p:nvPr>
        </p:nvGraphicFramePr>
        <p:xfrm>
          <a:off x="503237" y="1409382"/>
          <a:ext cx="8763000" cy="3945255"/>
        </p:xfrm>
        <a:graphic>
          <a:graphicData uri="http://schemas.openxmlformats.org/drawingml/2006/table">
            <a:tbl>
              <a:tblPr>
                <a:tableStyleId>{284E427A-3D55-4303-BF80-6455036E1DE7}</a:tableStyleId>
              </a:tblPr>
              <a:tblGrid>
                <a:gridCol w="1295400"/>
                <a:gridCol w="2133600"/>
                <a:gridCol w="2667000"/>
                <a:gridCol w="2667000"/>
              </a:tblGrid>
              <a:tr h="190500">
                <a:tc>
                  <a:txBody>
                    <a:bodyPr/>
                    <a:lstStyle/>
                    <a:p>
                      <a:pPr algn="ctr" fontAlgn="b"/>
                      <a:r>
                        <a:rPr lang="en-US" sz="1800" b="1" i="0" u="none" strike="noStrike" dirty="0" smtClean="0">
                          <a:solidFill>
                            <a:schemeClr val="dk1"/>
                          </a:solidFill>
                          <a:effectLst/>
                          <a:latin typeface="+mn-lt"/>
                        </a:rPr>
                        <a:t>Rank</a:t>
                      </a:r>
                      <a:endParaRPr lang="en-US" sz="1800" b="1"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b="1" u="none" strike="noStrike" dirty="0" smtClean="0">
                          <a:effectLst/>
                        </a:rPr>
                        <a:t>Name</a:t>
                      </a:r>
                      <a:endParaRPr lang="en-US" sz="1800" b="1"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b="1" u="none" strike="noStrike" dirty="0" smtClean="0">
                          <a:effectLst/>
                        </a:rPr>
                        <a:t>District</a:t>
                      </a:r>
                      <a:endParaRPr lang="en-US" sz="1800" b="1"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b="1" u="none" strike="noStrike" dirty="0">
                          <a:effectLst/>
                        </a:rPr>
                        <a:t>Population</a:t>
                      </a:r>
                      <a:endParaRPr lang="en-US" sz="1800" b="1" i="0" u="none" strike="noStrike" dirty="0">
                        <a:solidFill>
                          <a:srgbClr val="000000"/>
                        </a:solidFill>
                        <a:effectLst/>
                        <a:latin typeface="Calibri" panose="020F0502020204030204" pitchFamily="34" charset="0"/>
                      </a:endParaRPr>
                    </a:p>
                  </a:txBody>
                  <a:tcPr marL="9525" marR="9525" marT="9525" marB="0" anchor="b"/>
                </a:tc>
              </a:tr>
              <a:tr h="190500">
                <a:tc>
                  <a:txBody>
                    <a:bodyPr/>
                    <a:lstStyle/>
                    <a:p>
                      <a:pPr algn="ctr" fontAlgn="b"/>
                      <a:r>
                        <a:rPr lang="ru-RU" sz="1800" u="none" strike="noStrike" dirty="0" smtClean="0">
                          <a:effectLst/>
                        </a:rPr>
                        <a:t>1</a:t>
                      </a:r>
                      <a:endParaRPr lang="en-US" sz="18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u="none" strike="noStrike" dirty="0" smtClean="0">
                          <a:effectLst/>
                        </a:rPr>
                        <a:t>Jerusalem</a:t>
                      </a:r>
                      <a:endParaRPr lang="en-US" sz="18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b="0" i="0" u="none" strike="noStrike" dirty="0" smtClean="0">
                          <a:solidFill>
                            <a:schemeClr val="dk1"/>
                          </a:solidFill>
                          <a:effectLst/>
                          <a:latin typeface="+mn-lt"/>
                        </a:rPr>
                        <a:t>Jerusalem</a:t>
                      </a:r>
                      <a:endParaRPr lang="en-US" sz="18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b="0" i="0" kern="1200" dirty="0" smtClean="0">
                          <a:solidFill>
                            <a:schemeClr val="dk1"/>
                          </a:solidFill>
                          <a:effectLst/>
                          <a:latin typeface="+mn-lt"/>
                          <a:ea typeface="+mn-ea"/>
                          <a:cs typeface="+mn-cs"/>
                        </a:rPr>
                        <a:t>796,200</a:t>
                      </a:r>
                      <a:endParaRPr lang="ru-RU" sz="1800" b="0" i="0" kern="1200" dirty="0" smtClean="0">
                        <a:solidFill>
                          <a:schemeClr val="dk1"/>
                        </a:solidFill>
                        <a:effectLst/>
                        <a:latin typeface="+mn-lt"/>
                        <a:ea typeface="+mn-ea"/>
                        <a:cs typeface="+mn-cs"/>
                      </a:endParaRPr>
                    </a:p>
                    <a:p>
                      <a:pPr algn="ctr" fontAlgn="b"/>
                      <a:r>
                        <a:rPr lang="ru-RU" sz="1800" b="0" i="0" kern="1200" dirty="0" smtClean="0">
                          <a:solidFill>
                            <a:schemeClr val="dk1"/>
                          </a:solidFill>
                          <a:effectLst/>
                          <a:latin typeface="+mn-lt"/>
                          <a:ea typeface="+mn-ea"/>
                          <a:cs typeface="+mn-cs"/>
                        </a:rPr>
                        <a:t>* </a:t>
                      </a:r>
                      <a:r>
                        <a:rPr lang="en-US" sz="1800" b="0" i="0" kern="1200" dirty="0" smtClean="0">
                          <a:solidFill>
                            <a:schemeClr val="dk1"/>
                          </a:solidFill>
                          <a:effectLst/>
                          <a:latin typeface="+mn-lt"/>
                          <a:ea typeface="+mn-ea"/>
                          <a:cs typeface="+mn-cs"/>
                        </a:rPr>
                        <a:t>this number includes occupied East-Jerusalem and West-Bank areas</a:t>
                      </a:r>
                      <a:endParaRPr lang="en-US" sz="1800" b="0" i="0" u="none" strike="noStrike" dirty="0">
                        <a:solidFill>
                          <a:srgbClr val="000000"/>
                        </a:solidFill>
                        <a:effectLst/>
                        <a:latin typeface="Calibri" panose="020F0502020204030204" pitchFamily="34" charset="0"/>
                      </a:endParaRPr>
                    </a:p>
                  </a:txBody>
                  <a:tcPr marL="9525" marR="9525" marT="9525" marB="0" anchor="b"/>
                </a:tc>
              </a:tr>
              <a:tr h="190500">
                <a:tc>
                  <a:txBody>
                    <a:bodyPr/>
                    <a:lstStyle/>
                    <a:p>
                      <a:pPr algn="ctr" fontAlgn="b"/>
                      <a:r>
                        <a:rPr lang="ru-RU" sz="1800" u="none" strike="noStrike" dirty="0" smtClean="0">
                          <a:effectLst/>
                        </a:rPr>
                        <a:t>2</a:t>
                      </a:r>
                      <a:endParaRPr lang="en-US" sz="18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u="none" strike="noStrike" dirty="0" smtClean="0">
                          <a:effectLst/>
                        </a:rPr>
                        <a:t>Tel Aviv</a:t>
                      </a:r>
                      <a:endParaRPr lang="en-US" sz="18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b="0" i="0" u="none" strike="noStrike" dirty="0" smtClean="0">
                          <a:solidFill>
                            <a:srgbClr val="000000"/>
                          </a:solidFill>
                          <a:effectLst/>
                          <a:latin typeface="Calibri" panose="020F0502020204030204" pitchFamily="34" charset="0"/>
                        </a:rPr>
                        <a:t>Tel</a:t>
                      </a:r>
                      <a:r>
                        <a:rPr lang="en-US" sz="1800" b="0" i="0" u="none" strike="noStrike" baseline="0" dirty="0" smtClean="0">
                          <a:solidFill>
                            <a:srgbClr val="000000"/>
                          </a:solidFill>
                          <a:effectLst/>
                          <a:latin typeface="Calibri" panose="020F0502020204030204" pitchFamily="34" charset="0"/>
                        </a:rPr>
                        <a:t> Aviv</a:t>
                      </a:r>
                      <a:endParaRPr lang="en-US" sz="18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b="0" i="0" kern="1200" dirty="0" smtClean="0">
                          <a:solidFill>
                            <a:schemeClr val="dk1"/>
                          </a:solidFill>
                          <a:effectLst/>
                          <a:latin typeface="+mn-lt"/>
                          <a:ea typeface="+mn-ea"/>
                          <a:cs typeface="+mn-cs"/>
                        </a:rPr>
                        <a:t>404,500</a:t>
                      </a:r>
                      <a:endParaRPr lang="en-US" sz="1800" b="0" i="0" u="none" strike="noStrike" dirty="0">
                        <a:solidFill>
                          <a:srgbClr val="000000"/>
                        </a:solidFill>
                        <a:effectLst/>
                        <a:latin typeface="Calibri" panose="020F0502020204030204" pitchFamily="34" charset="0"/>
                      </a:endParaRPr>
                    </a:p>
                  </a:txBody>
                  <a:tcPr marL="9525" marR="9525" marT="9525" marB="0" anchor="b"/>
                </a:tc>
              </a:tr>
              <a:tr h="190500">
                <a:tc>
                  <a:txBody>
                    <a:bodyPr/>
                    <a:lstStyle/>
                    <a:p>
                      <a:pPr algn="ctr" fontAlgn="b"/>
                      <a:r>
                        <a:rPr lang="ru-RU" sz="1800" u="none" strike="noStrike" dirty="0" smtClean="0">
                          <a:effectLst/>
                        </a:rPr>
                        <a:t>3</a:t>
                      </a:r>
                      <a:endParaRPr lang="en-US" sz="18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u="none" strike="noStrike" dirty="0" smtClean="0">
                          <a:effectLst/>
                        </a:rPr>
                        <a:t>Haifa</a:t>
                      </a:r>
                      <a:endParaRPr lang="en-US" sz="18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sv-SE" sz="1800" b="0" i="0" u="none" strike="noStrike" dirty="0" smtClean="0">
                          <a:solidFill>
                            <a:srgbClr val="000000"/>
                          </a:solidFill>
                          <a:effectLst/>
                          <a:latin typeface="Calibri" panose="020F0502020204030204" pitchFamily="34" charset="0"/>
                        </a:rPr>
                        <a:t>Haifa</a:t>
                      </a:r>
                      <a:endParaRPr lang="sv-SE" sz="18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b="0" i="0" kern="1200" dirty="0" smtClean="0">
                          <a:solidFill>
                            <a:schemeClr val="dk1"/>
                          </a:solidFill>
                          <a:effectLst/>
                          <a:latin typeface="+mn-lt"/>
                          <a:ea typeface="+mn-ea"/>
                          <a:cs typeface="+mn-cs"/>
                        </a:rPr>
                        <a:t>269,300</a:t>
                      </a:r>
                      <a:endParaRPr lang="en-US" sz="1800" b="0" i="0" u="none" strike="noStrike" dirty="0">
                        <a:solidFill>
                          <a:srgbClr val="000000"/>
                        </a:solidFill>
                        <a:effectLst/>
                        <a:latin typeface="Calibri" panose="020F0502020204030204" pitchFamily="34" charset="0"/>
                      </a:endParaRPr>
                    </a:p>
                  </a:txBody>
                  <a:tcPr marL="9525" marR="9525" marT="9525" marB="0" anchor="b"/>
                </a:tc>
              </a:tr>
              <a:tr h="190500">
                <a:tc>
                  <a:txBody>
                    <a:bodyPr/>
                    <a:lstStyle/>
                    <a:p>
                      <a:pPr algn="ctr" fontAlgn="b"/>
                      <a:r>
                        <a:rPr lang="ru-RU" sz="1800" u="none" strike="noStrike" dirty="0" smtClean="0">
                          <a:effectLst/>
                        </a:rPr>
                        <a:t>4</a:t>
                      </a:r>
                      <a:endParaRPr lang="en-US" sz="18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b="0" i="0" u="none" strike="noStrike" kern="1200" dirty="0" err="1" smtClean="0">
                          <a:solidFill>
                            <a:schemeClr val="dk1"/>
                          </a:solidFill>
                          <a:effectLst/>
                          <a:latin typeface="+mn-lt"/>
                          <a:ea typeface="+mn-ea"/>
                          <a:cs typeface="+mn-cs"/>
                        </a:rPr>
                        <a:t>Rishon</a:t>
                      </a:r>
                      <a:r>
                        <a:rPr lang="en-US" sz="1800" b="0" i="0" u="none" strike="noStrike" kern="1200" dirty="0" smtClean="0">
                          <a:solidFill>
                            <a:schemeClr val="dk1"/>
                          </a:solidFill>
                          <a:effectLst/>
                          <a:latin typeface="+mn-lt"/>
                          <a:ea typeface="+mn-ea"/>
                          <a:cs typeface="+mn-cs"/>
                        </a:rPr>
                        <a:t> </a:t>
                      </a:r>
                      <a:r>
                        <a:rPr lang="en-US" sz="1800" b="0" i="0" u="none" strike="noStrike" kern="1200" dirty="0" err="1" smtClean="0">
                          <a:solidFill>
                            <a:schemeClr val="dk1"/>
                          </a:solidFill>
                          <a:effectLst/>
                          <a:latin typeface="+mn-lt"/>
                          <a:ea typeface="+mn-ea"/>
                          <a:cs typeface="+mn-cs"/>
                        </a:rPr>
                        <a:t>LeZion</a:t>
                      </a:r>
                      <a:endParaRPr lang="en-US" sz="18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b="0" i="0" u="none" strike="noStrike" dirty="0" smtClean="0">
                          <a:solidFill>
                            <a:srgbClr val="000000"/>
                          </a:solidFill>
                          <a:effectLst/>
                          <a:latin typeface="Calibri" panose="020F0502020204030204" pitchFamily="34" charset="0"/>
                        </a:rPr>
                        <a:t>Central</a:t>
                      </a:r>
                      <a:endParaRPr lang="en-US" sz="18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b="0" i="0" kern="1200" dirty="0" smtClean="0">
                          <a:solidFill>
                            <a:schemeClr val="dk1"/>
                          </a:solidFill>
                          <a:effectLst/>
                          <a:latin typeface="+mn-lt"/>
                          <a:ea typeface="+mn-ea"/>
                          <a:cs typeface="+mn-cs"/>
                        </a:rPr>
                        <a:t>231,700</a:t>
                      </a:r>
                      <a:endParaRPr lang="en-US" sz="1800" b="0" i="0" u="none" strike="noStrike" dirty="0">
                        <a:solidFill>
                          <a:srgbClr val="000000"/>
                        </a:solidFill>
                        <a:effectLst/>
                        <a:latin typeface="Calibri" panose="020F0502020204030204" pitchFamily="34" charset="0"/>
                      </a:endParaRPr>
                    </a:p>
                  </a:txBody>
                  <a:tcPr marL="9525" marR="9525" marT="9525" marB="0" anchor="b"/>
                </a:tc>
              </a:tr>
              <a:tr h="190500">
                <a:tc>
                  <a:txBody>
                    <a:bodyPr/>
                    <a:lstStyle/>
                    <a:p>
                      <a:pPr algn="ctr" fontAlgn="b"/>
                      <a:r>
                        <a:rPr lang="ru-RU" sz="1800" u="none" strike="noStrike" dirty="0" smtClean="0">
                          <a:effectLst/>
                        </a:rPr>
                        <a:t>5</a:t>
                      </a:r>
                      <a:endParaRPr lang="en-US" sz="18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b="0" i="0" u="none" strike="noStrike" kern="1200" dirty="0" smtClean="0">
                          <a:solidFill>
                            <a:schemeClr val="dk1"/>
                          </a:solidFill>
                          <a:effectLst/>
                          <a:latin typeface="+mn-lt"/>
                          <a:ea typeface="+mn-ea"/>
                          <a:cs typeface="+mn-cs"/>
                        </a:rPr>
                        <a:t>Ashdod</a:t>
                      </a:r>
                      <a:endParaRPr lang="en-US" sz="18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b="0" i="0" u="none" strike="noStrike" dirty="0" smtClean="0">
                          <a:solidFill>
                            <a:srgbClr val="000000"/>
                          </a:solidFill>
                          <a:effectLst/>
                          <a:latin typeface="Calibri" panose="020F0502020204030204" pitchFamily="34" charset="0"/>
                        </a:rPr>
                        <a:t>Southern</a:t>
                      </a:r>
                      <a:endParaRPr lang="en-US" sz="18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b="0" i="0" kern="1200" dirty="0" smtClean="0">
                          <a:solidFill>
                            <a:schemeClr val="dk1"/>
                          </a:solidFill>
                          <a:effectLst/>
                          <a:latin typeface="+mn-lt"/>
                          <a:ea typeface="+mn-ea"/>
                          <a:cs typeface="+mn-cs"/>
                        </a:rPr>
                        <a:t>211,400</a:t>
                      </a:r>
                      <a:endParaRPr lang="en-US" sz="1800" b="0" i="0" u="none" strike="noStrike" dirty="0">
                        <a:solidFill>
                          <a:srgbClr val="000000"/>
                        </a:solidFill>
                        <a:effectLst/>
                        <a:latin typeface="Calibri" panose="020F0502020204030204" pitchFamily="34" charset="0"/>
                      </a:endParaRPr>
                    </a:p>
                  </a:txBody>
                  <a:tcPr marL="9525" marR="9525" marT="9525" marB="0" anchor="b"/>
                </a:tc>
              </a:tr>
              <a:tr h="190500">
                <a:tc>
                  <a:txBody>
                    <a:bodyPr/>
                    <a:lstStyle/>
                    <a:p>
                      <a:pPr algn="ctr" fontAlgn="b"/>
                      <a:r>
                        <a:rPr lang="ru-RU" sz="1800" u="none" strike="noStrike" dirty="0" smtClean="0">
                          <a:effectLst/>
                        </a:rPr>
                        <a:t>6</a:t>
                      </a:r>
                      <a:endParaRPr lang="en-US" sz="18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b="0" i="0" u="none" strike="noStrike" kern="1200" dirty="0" smtClean="0">
                          <a:solidFill>
                            <a:schemeClr val="dk1"/>
                          </a:solidFill>
                          <a:effectLst/>
                          <a:latin typeface="+mn-lt"/>
                          <a:ea typeface="+mn-ea"/>
                          <a:cs typeface="+mn-cs"/>
                        </a:rPr>
                        <a:t>Petah </a:t>
                      </a:r>
                      <a:r>
                        <a:rPr lang="en-US" sz="1800" b="0" i="0" u="none" strike="noStrike" kern="1200" dirty="0" err="1" smtClean="0">
                          <a:solidFill>
                            <a:schemeClr val="dk1"/>
                          </a:solidFill>
                          <a:effectLst/>
                          <a:latin typeface="+mn-lt"/>
                          <a:ea typeface="+mn-ea"/>
                          <a:cs typeface="+mn-cs"/>
                        </a:rPr>
                        <a:t>Tikva</a:t>
                      </a:r>
                      <a:endParaRPr lang="en-US" sz="18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b="0" i="0" u="none" strike="noStrike" dirty="0" smtClean="0">
                          <a:solidFill>
                            <a:srgbClr val="000000"/>
                          </a:solidFill>
                          <a:effectLst/>
                          <a:latin typeface="Calibri" panose="020F0502020204030204" pitchFamily="34" charset="0"/>
                        </a:rPr>
                        <a:t>Central</a:t>
                      </a:r>
                      <a:endParaRPr lang="en-US" sz="18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b="0" i="0" kern="1200" dirty="0" smtClean="0">
                          <a:solidFill>
                            <a:schemeClr val="dk1"/>
                          </a:solidFill>
                          <a:effectLst/>
                          <a:latin typeface="+mn-lt"/>
                          <a:ea typeface="+mn-ea"/>
                          <a:cs typeface="+mn-cs"/>
                        </a:rPr>
                        <a:t>210,800</a:t>
                      </a:r>
                      <a:endParaRPr lang="en-US" sz="1800" b="0" i="0" u="none" strike="noStrike" dirty="0">
                        <a:solidFill>
                          <a:srgbClr val="000000"/>
                        </a:solidFill>
                        <a:effectLst/>
                        <a:latin typeface="Calibri" panose="020F0502020204030204" pitchFamily="34" charset="0"/>
                      </a:endParaRPr>
                    </a:p>
                  </a:txBody>
                  <a:tcPr marL="9525" marR="9525" marT="9525" marB="0" anchor="b"/>
                </a:tc>
              </a:tr>
              <a:tr h="190500">
                <a:tc>
                  <a:txBody>
                    <a:bodyPr/>
                    <a:lstStyle/>
                    <a:p>
                      <a:pPr algn="ctr" fontAlgn="b"/>
                      <a:r>
                        <a:rPr lang="ru-RU" sz="1800" u="none" strike="noStrike" dirty="0" smtClean="0">
                          <a:effectLst/>
                        </a:rPr>
                        <a:t>7</a:t>
                      </a:r>
                      <a:endParaRPr lang="en-US" sz="18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u="none" strike="noStrike" dirty="0" smtClean="0">
                          <a:effectLst/>
                        </a:rPr>
                        <a:t>Beersheba</a:t>
                      </a:r>
                      <a:endParaRPr lang="en-US" sz="18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b="0" i="0" u="none" strike="noStrike" dirty="0" smtClean="0">
                          <a:solidFill>
                            <a:srgbClr val="000000"/>
                          </a:solidFill>
                          <a:effectLst/>
                          <a:latin typeface="Calibri" panose="020F0502020204030204" pitchFamily="34" charset="0"/>
                        </a:rPr>
                        <a:t>Southern</a:t>
                      </a:r>
                      <a:endParaRPr lang="en-US" sz="18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b="0" i="0" kern="1200" dirty="0" smtClean="0">
                          <a:solidFill>
                            <a:schemeClr val="dk1"/>
                          </a:solidFill>
                          <a:effectLst/>
                          <a:latin typeface="+mn-lt"/>
                          <a:ea typeface="+mn-ea"/>
                          <a:cs typeface="+mn-cs"/>
                        </a:rPr>
                        <a:t>195,800</a:t>
                      </a:r>
                      <a:endParaRPr lang="en-US" sz="1800" b="0" i="0" u="none" strike="noStrike" dirty="0">
                        <a:solidFill>
                          <a:srgbClr val="000000"/>
                        </a:solidFill>
                        <a:effectLst/>
                        <a:latin typeface="Calibri" panose="020F0502020204030204" pitchFamily="34" charset="0"/>
                      </a:endParaRPr>
                    </a:p>
                  </a:txBody>
                  <a:tcPr marL="9525" marR="9525" marT="9525" marB="0" anchor="b"/>
                </a:tc>
              </a:tr>
              <a:tr h="190500">
                <a:tc>
                  <a:txBody>
                    <a:bodyPr/>
                    <a:lstStyle/>
                    <a:p>
                      <a:pPr algn="ctr" fontAlgn="b"/>
                      <a:r>
                        <a:rPr lang="ru-RU" sz="1800" b="0" i="0" u="none" strike="noStrike" dirty="0" smtClean="0">
                          <a:solidFill>
                            <a:srgbClr val="000000"/>
                          </a:solidFill>
                          <a:effectLst/>
                          <a:latin typeface="Calibri" panose="020F0502020204030204" pitchFamily="34" charset="0"/>
                        </a:rPr>
                        <a:t>8</a:t>
                      </a:r>
                      <a:endParaRPr lang="en-US" sz="18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b="0" i="0" u="none" strike="noStrike" kern="1200" dirty="0" smtClean="0">
                          <a:solidFill>
                            <a:schemeClr val="dk1"/>
                          </a:solidFill>
                          <a:effectLst/>
                          <a:latin typeface="+mn-lt"/>
                          <a:ea typeface="+mn-ea"/>
                          <a:cs typeface="+mn-cs"/>
                        </a:rPr>
                        <a:t>Netanya</a:t>
                      </a:r>
                      <a:endParaRPr lang="en-US" sz="18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b="0" i="0" u="none" strike="noStrike" dirty="0" smtClean="0">
                          <a:solidFill>
                            <a:srgbClr val="000000"/>
                          </a:solidFill>
                          <a:effectLst/>
                          <a:latin typeface="Calibri" panose="020F0502020204030204" pitchFamily="34" charset="0"/>
                        </a:rPr>
                        <a:t>Central</a:t>
                      </a:r>
                      <a:endParaRPr lang="en-US" sz="18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b="0" i="0" kern="1200" dirty="0" smtClean="0">
                          <a:solidFill>
                            <a:schemeClr val="dk1"/>
                          </a:solidFill>
                          <a:effectLst/>
                          <a:latin typeface="+mn-lt"/>
                          <a:ea typeface="+mn-ea"/>
                          <a:cs typeface="+mn-cs"/>
                        </a:rPr>
                        <a:t>188,200</a:t>
                      </a:r>
                      <a:endParaRPr lang="en-US" sz="1800" b="0" i="0" u="none" strike="noStrike" dirty="0">
                        <a:solidFill>
                          <a:srgbClr val="000000"/>
                        </a:solidFill>
                        <a:effectLst/>
                        <a:latin typeface="Calibri" panose="020F0502020204030204" pitchFamily="34" charset="0"/>
                      </a:endParaRPr>
                    </a:p>
                  </a:txBody>
                  <a:tcPr marL="9525" marR="9525" marT="9525" marB="0" anchor="b"/>
                </a:tc>
              </a:tr>
              <a:tr h="190500">
                <a:tc>
                  <a:txBody>
                    <a:bodyPr/>
                    <a:lstStyle/>
                    <a:p>
                      <a:pPr algn="ctr" fontAlgn="b"/>
                      <a:r>
                        <a:rPr lang="ru-RU" sz="1800" b="0" i="0" u="none" strike="noStrike" dirty="0" smtClean="0">
                          <a:solidFill>
                            <a:srgbClr val="000000"/>
                          </a:solidFill>
                          <a:effectLst/>
                          <a:latin typeface="Calibri" panose="020F0502020204030204" pitchFamily="34" charset="0"/>
                        </a:rPr>
                        <a:t>9</a:t>
                      </a:r>
                      <a:endParaRPr lang="en-US" sz="18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b="0" i="0" u="none" strike="noStrike" kern="1200" dirty="0" smtClean="0">
                          <a:solidFill>
                            <a:schemeClr val="dk1"/>
                          </a:solidFill>
                          <a:effectLst/>
                          <a:latin typeface="+mn-lt"/>
                          <a:ea typeface="+mn-ea"/>
                          <a:cs typeface="+mn-cs"/>
                        </a:rPr>
                        <a:t>Holon</a:t>
                      </a:r>
                      <a:endParaRPr lang="en-US" sz="18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b="0" i="0" u="none" strike="noStrike" dirty="0" smtClean="0">
                          <a:solidFill>
                            <a:srgbClr val="000000"/>
                          </a:solidFill>
                          <a:effectLst/>
                          <a:latin typeface="Calibri" panose="020F0502020204030204" pitchFamily="34" charset="0"/>
                        </a:rPr>
                        <a:t>Tel Aviv</a:t>
                      </a:r>
                      <a:endParaRPr lang="en-US" sz="18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b="0" i="0" kern="1200" dirty="0" smtClean="0">
                          <a:solidFill>
                            <a:schemeClr val="dk1"/>
                          </a:solidFill>
                          <a:effectLst/>
                          <a:latin typeface="+mn-lt"/>
                          <a:ea typeface="+mn-ea"/>
                          <a:cs typeface="+mn-cs"/>
                        </a:rPr>
                        <a:t>182,000</a:t>
                      </a:r>
                      <a:endParaRPr lang="en-US" sz="1800" b="0" i="0" u="none" strike="noStrike" dirty="0">
                        <a:solidFill>
                          <a:srgbClr val="000000"/>
                        </a:solidFill>
                        <a:effectLst/>
                        <a:latin typeface="Calibri" panose="020F0502020204030204" pitchFamily="34" charset="0"/>
                      </a:endParaRPr>
                    </a:p>
                  </a:txBody>
                  <a:tcPr marL="9525" marR="9525" marT="9525" marB="0" anchor="b"/>
                </a:tc>
              </a:tr>
              <a:tr h="190500">
                <a:tc>
                  <a:txBody>
                    <a:bodyPr/>
                    <a:lstStyle/>
                    <a:p>
                      <a:pPr algn="ctr" fontAlgn="b"/>
                      <a:r>
                        <a:rPr lang="ru-RU" sz="1800" b="0" i="0" u="none" strike="noStrike" dirty="0" smtClean="0">
                          <a:solidFill>
                            <a:srgbClr val="000000"/>
                          </a:solidFill>
                          <a:effectLst/>
                          <a:latin typeface="Calibri" panose="020F0502020204030204" pitchFamily="34" charset="0"/>
                        </a:rPr>
                        <a:t>10</a:t>
                      </a:r>
                      <a:endParaRPr lang="en-US" sz="18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b="0" i="0" u="none" strike="noStrike" kern="1200" dirty="0" err="1" smtClean="0">
                          <a:solidFill>
                            <a:schemeClr val="dk1"/>
                          </a:solidFill>
                          <a:effectLst/>
                          <a:latin typeface="+mn-lt"/>
                          <a:ea typeface="+mn-ea"/>
                          <a:cs typeface="+mn-cs"/>
                        </a:rPr>
                        <a:t>Bnei</a:t>
                      </a:r>
                      <a:r>
                        <a:rPr lang="en-US" sz="1800" b="0" i="0" u="none" strike="noStrike" kern="1200" dirty="0" smtClean="0">
                          <a:solidFill>
                            <a:schemeClr val="dk1"/>
                          </a:solidFill>
                          <a:effectLst/>
                          <a:latin typeface="+mn-lt"/>
                          <a:ea typeface="+mn-ea"/>
                          <a:cs typeface="+mn-cs"/>
                        </a:rPr>
                        <a:t> Brak</a:t>
                      </a:r>
                      <a:endParaRPr lang="en-US" sz="18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b="0" i="0" u="none" strike="noStrike" dirty="0" smtClean="0">
                          <a:solidFill>
                            <a:srgbClr val="000000"/>
                          </a:solidFill>
                          <a:effectLst/>
                          <a:latin typeface="Calibri" panose="020F0502020204030204" pitchFamily="34" charset="0"/>
                        </a:rPr>
                        <a:t>Tel Aviv</a:t>
                      </a:r>
                      <a:endParaRPr lang="en-US" sz="18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b="0" i="0" kern="1200" dirty="0" smtClean="0">
                          <a:solidFill>
                            <a:schemeClr val="dk1"/>
                          </a:solidFill>
                          <a:effectLst/>
                          <a:latin typeface="+mn-lt"/>
                          <a:ea typeface="+mn-ea"/>
                          <a:cs typeface="+mn-cs"/>
                        </a:rPr>
                        <a:t>161,100</a:t>
                      </a:r>
                      <a:endParaRPr lang="en-US" sz="1800" b="0" i="0" u="none" strike="noStrike" dirty="0">
                        <a:solidFill>
                          <a:srgbClr val="000000"/>
                        </a:solidFill>
                        <a:effectLst/>
                        <a:latin typeface="Calibri" panose="020F0502020204030204" pitchFamily="34" charset="0"/>
                      </a:endParaRPr>
                    </a:p>
                  </a:txBody>
                  <a:tcPr marL="9525" marR="9525" marT="9525" marB="0" anchor="b"/>
                </a:tc>
              </a:tr>
            </a:tbl>
          </a:graphicData>
        </a:graphic>
      </p:graphicFrame>
      <p:sp>
        <p:nvSpPr>
          <p:cNvPr id="3" name="Rectangle 2"/>
          <p:cNvSpPr/>
          <p:nvPr/>
        </p:nvSpPr>
        <p:spPr>
          <a:xfrm>
            <a:off x="427037" y="5707062"/>
            <a:ext cx="11430000" cy="646331"/>
          </a:xfrm>
          <a:prstGeom prst="rect">
            <a:avLst/>
          </a:prstGeom>
        </p:spPr>
        <p:txBody>
          <a:bodyPr wrap="square">
            <a:spAutoFit/>
          </a:bodyPr>
          <a:lstStyle/>
          <a:p>
            <a:pPr marL="342900" indent="-342900" fontAlgn="b">
              <a:buAutoNum type="arabicPeriod"/>
            </a:pPr>
            <a:r>
              <a:rPr lang="en-US" dirty="0" err="1" smtClean="0">
                <a:solidFill>
                  <a:schemeClr val="dk1"/>
                </a:solidFill>
              </a:rPr>
              <a:t>Lviv</a:t>
            </a:r>
            <a:r>
              <a:rPr lang="en-US" dirty="0" smtClean="0">
                <a:solidFill>
                  <a:schemeClr val="dk1"/>
                </a:solidFill>
              </a:rPr>
              <a:t> ~ 750k, 7</a:t>
            </a:r>
            <a:r>
              <a:rPr lang="en-US" baseline="30000" dirty="0" smtClean="0">
                <a:solidFill>
                  <a:schemeClr val="dk1"/>
                </a:solidFill>
              </a:rPr>
              <a:t>th</a:t>
            </a:r>
            <a:r>
              <a:rPr lang="en-US" dirty="0" smtClean="0">
                <a:solidFill>
                  <a:schemeClr val="dk1"/>
                </a:solidFill>
              </a:rPr>
              <a:t> city in Ukraine</a:t>
            </a:r>
          </a:p>
          <a:p>
            <a:pPr marL="342900" indent="-342900" fontAlgn="b">
              <a:buAutoNum type="arabicPeriod"/>
            </a:pPr>
            <a:r>
              <a:rPr lang="en-US" dirty="0" smtClean="0">
                <a:solidFill>
                  <a:schemeClr val="dk1"/>
                </a:solidFill>
              </a:rPr>
              <a:t>Kramatorsk bigger than </a:t>
            </a:r>
            <a:r>
              <a:rPr lang="en-US" dirty="0" err="1" smtClean="0">
                <a:solidFill>
                  <a:schemeClr val="dk1"/>
                </a:solidFill>
              </a:rPr>
              <a:t>Bnei</a:t>
            </a:r>
            <a:r>
              <a:rPr lang="en-US" dirty="0" smtClean="0">
                <a:solidFill>
                  <a:schemeClr val="dk1"/>
                </a:solidFill>
              </a:rPr>
              <a:t> Brak</a:t>
            </a:r>
            <a:endParaRPr lang="en-US" dirty="0">
              <a:solidFill>
                <a:srgbClr val="000000"/>
              </a:solidFill>
              <a:latin typeface="Calibri" panose="020F0502020204030204" pitchFamily="34" charset="0"/>
            </a:endParaRPr>
          </a:p>
        </p:txBody>
      </p:sp>
      <p:pic>
        <p:nvPicPr>
          <p:cNvPr id="12" name="Picture 2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75837" y="270634"/>
            <a:ext cx="2111290" cy="6599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spTree>
    <p:extLst>
      <p:ext uri="{BB962C8B-B14F-4D97-AF65-F5344CB8AC3E}">
        <p14:creationId xmlns:p14="http://schemas.microsoft.com/office/powerpoint/2010/main" val="190848261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gradFill>
                  <a:gsLst>
                    <a:gs pos="0">
                      <a:schemeClr val="accent4"/>
                    </a:gs>
                    <a:gs pos="100000">
                      <a:schemeClr val="accent4"/>
                    </a:gs>
                  </a:gsLst>
                  <a:lin ang="5400000" scaled="0"/>
                </a:gradFill>
              </a:rPr>
              <a:t>Short history of IT</a:t>
            </a:r>
            <a:endParaRPr lang="en-US" dirty="0"/>
          </a:p>
        </p:txBody>
      </p:sp>
      <p:sp>
        <p:nvSpPr>
          <p:cNvPr id="6" name="Text Placeholder 1"/>
          <p:cNvSpPr>
            <a:spLocks noGrp="1"/>
          </p:cNvSpPr>
          <p:nvPr>
            <p:ph type="body" sz="quarter" idx="10"/>
          </p:nvPr>
        </p:nvSpPr>
        <p:spPr>
          <a:xfrm>
            <a:off x="427039" y="1211261"/>
            <a:ext cx="6476998" cy="5257801"/>
          </a:xfrm>
        </p:spPr>
        <p:txBody>
          <a:bodyPr/>
          <a:lstStyle/>
          <a:p>
            <a:pPr marL="514350" indent="-514350">
              <a:buFont typeface="+mj-lt"/>
              <a:buAutoNum type="arabicPeriod"/>
            </a:pPr>
            <a:r>
              <a:rPr lang="en-US" sz="2200" dirty="0"/>
              <a:t>1948 Palestine War (November 1947 - July 1949</a:t>
            </a:r>
            <a:r>
              <a:rPr lang="en-US" sz="2200" dirty="0" smtClean="0"/>
              <a:t>).</a:t>
            </a:r>
            <a:endParaRPr lang="ru-RU" sz="2200" dirty="0" smtClean="0"/>
          </a:p>
          <a:p>
            <a:pPr marL="514350" indent="-514350">
              <a:buFont typeface="+mj-lt"/>
              <a:buAutoNum type="arabicPeriod"/>
            </a:pPr>
            <a:r>
              <a:rPr lang="en-US" sz="2200" dirty="0"/>
              <a:t>Six-Day War (June 1967</a:t>
            </a:r>
            <a:r>
              <a:rPr lang="en-US" sz="2200" dirty="0" smtClean="0"/>
              <a:t>)</a:t>
            </a:r>
            <a:r>
              <a:rPr lang="ru-RU" sz="2200" dirty="0" smtClean="0"/>
              <a:t> - </a:t>
            </a:r>
            <a:r>
              <a:rPr lang="en-US" sz="2200" dirty="0" smtClean="0"/>
              <a:t>first IT revolution.</a:t>
            </a:r>
          </a:p>
          <a:p>
            <a:pPr marL="514350" indent="-514350">
              <a:buFont typeface="+mj-lt"/>
              <a:buAutoNum type="arabicPeriod"/>
            </a:pPr>
            <a:r>
              <a:rPr lang="en-US" sz="2200" dirty="0"/>
              <a:t>Yom Kippur War (October 1973</a:t>
            </a:r>
            <a:r>
              <a:rPr lang="en-US" sz="2200" dirty="0" smtClean="0"/>
              <a:t>)</a:t>
            </a:r>
            <a:r>
              <a:rPr lang="ru-RU" sz="2200" dirty="0" smtClean="0"/>
              <a:t> – </a:t>
            </a:r>
            <a:r>
              <a:rPr lang="en-US" sz="2200" dirty="0" smtClean="0"/>
              <a:t>second IT revolution.</a:t>
            </a:r>
          </a:p>
          <a:p>
            <a:pPr marL="514350" indent="-514350">
              <a:buFont typeface="+mj-lt"/>
              <a:buAutoNum type="arabicPeriod"/>
            </a:pPr>
            <a:r>
              <a:rPr lang="en-US" sz="2200" dirty="0" smtClean="0"/>
              <a:t>In </a:t>
            </a:r>
            <a:r>
              <a:rPr lang="ru-RU" sz="2200" dirty="0" smtClean="0"/>
              <a:t>19</a:t>
            </a:r>
            <a:r>
              <a:rPr lang="en-US" sz="2200" dirty="0" smtClean="0"/>
              <a:t>7</a:t>
            </a:r>
            <a:r>
              <a:rPr lang="ru-RU" sz="2200" dirty="0" smtClean="0"/>
              <a:t>4</a:t>
            </a:r>
            <a:r>
              <a:rPr lang="en-US" sz="2200" dirty="0" smtClean="0"/>
              <a:t> Intel opens first R&amp;D center outside USA in Haifa.</a:t>
            </a:r>
          </a:p>
          <a:p>
            <a:pPr marL="514350" indent="-514350">
              <a:buFont typeface="+mj-lt"/>
              <a:buAutoNum type="arabicPeriod"/>
            </a:pPr>
            <a:r>
              <a:rPr lang="en-US" sz="2200" dirty="0" smtClean="0"/>
              <a:t>70x - </a:t>
            </a:r>
            <a:r>
              <a:rPr lang="en-US" sz="2400" dirty="0"/>
              <a:t>Motorola, IBM, Intel, Microsoft, Cisco, Texas </a:t>
            </a:r>
            <a:r>
              <a:rPr lang="en-US" sz="2400" dirty="0" smtClean="0"/>
              <a:t>Instruments.</a:t>
            </a:r>
            <a:endParaRPr lang="ru-RU" sz="2400" dirty="0" smtClean="0"/>
          </a:p>
          <a:p>
            <a:pPr marL="514350" indent="-514350">
              <a:buFont typeface="+mj-lt"/>
              <a:buAutoNum type="arabicPeriod"/>
            </a:pPr>
            <a:r>
              <a:rPr lang="en-US" sz="2400" dirty="0" smtClean="0"/>
              <a:t>90x – third IT revolution.</a:t>
            </a:r>
          </a:p>
          <a:p>
            <a:pPr marL="514350" indent="-514350">
              <a:buFont typeface="+mj-lt"/>
              <a:buAutoNum type="arabicPeriod"/>
            </a:pPr>
            <a:endParaRPr lang="en-US" sz="2400" dirty="0"/>
          </a:p>
          <a:p>
            <a:r>
              <a:rPr lang="en-US" sz="2400" dirty="0" smtClean="0"/>
              <a:t>War was one of the main reasons of IT rise in Israel.</a:t>
            </a:r>
            <a:endParaRPr lang="en-US" sz="2200" dirty="0"/>
          </a:p>
          <a:p>
            <a:pPr marL="514350" indent="-514350">
              <a:buFont typeface="+mj-lt"/>
              <a:buAutoNum type="arabicPeriod"/>
            </a:pPr>
            <a:endParaRPr lang="ru-RU" sz="2200" dirty="0" smtClean="0"/>
          </a:p>
        </p:txBody>
      </p:sp>
      <p:pic>
        <p:nvPicPr>
          <p:cNvPr id="12301" name="Picture 13" descr="http://israelstrategist.com/wp-content/uploads/2011/06/negev.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66767" y="0"/>
            <a:ext cx="4677645" cy="70024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076922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1000"/>
                                        <p:tgtEl>
                                          <p:spTgt spid="6">
                                            <p:txEl>
                                              <p:pRg st="0" end="0"/>
                                            </p:txEl>
                                          </p:spTgt>
                                        </p:tgtEl>
                                      </p:cBhvr>
                                    </p:animEffect>
                                    <p:anim calcmode="lin" valueType="num">
                                      <p:cBhvr>
                                        <p:cTn id="8"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6">
                                            <p:txEl>
                                              <p:pRg st="1" end="1"/>
                                            </p:txEl>
                                          </p:spTgt>
                                        </p:tgtEl>
                                        <p:attrNameLst>
                                          <p:attrName>style.visibility</p:attrName>
                                        </p:attrNameLst>
                                      </p:cBhvr>
                                      <p:to>
                                        <p:strVal val="visible"/>
                                      </p:to>
                                    </p:set>
                                    <p:animEffect transition="in" filter="fade">
                                      <p:cBhvr>
                                        <p:cTn id="14" dur="1000"/>
                                        <p:tgtEl>
                                          <p:spTgt spid="6">
                                            <p:txEl>
                                              <p:pRg st="1" end="1"/>
                                            </p:txEl>
                                          </p:spTgt>
                                        </p:tgtEl>
                                      </p:cBhvr>
                                    </p:animEffect>
                                    <p:anim calcmode="lin" valueType="num">
                                      <p:cBhvr>
                                        <p:cTn id="15" dur="1000" fill="hold"/>
                                        <p:tgtEl>
                                          <p:spTgt spid="6">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6">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6">
                                            <p:txEl>
                                              <p:pRg st="2" end="2"/>
                                            </p:txEl>
                                          </p:spTgt>
                                        </p:tgtEl>
                                        <p:attrNameLst>
                                          <p:attrName>style.visibility</p:attrName>
                                        </p:attrNameLst>
                                      </p:cBhvr>
                                      <p:to>
                                        <p:strVal val="visible"/>
                                      </p:to>
                                    </p:set>
                                    <p:animEffect transition="in" filter="fade">
                                      <p:cBhvr>
                                        <p:cTn id="21" dur="1000"/>
                                        <p:tgtEl>
                                          <p:spTgt spid="6">
                                            <p:txEl>
                                              <p:pRg st="2" end="2"/>
                                            </p:txEl>
                                          </p:spTgt>
                                        </p:tgtEl>
                                      </p:cBhvr>
                                    </p:animEffect>
                                    <p:anim calcmode="lin" valueType="num">
                                      <p:cBhvr>
                                        <p:cTn id="22" dur="1000" fill="hold"/>
                                        <p:tgtEl>
                                          <p:spTgt spid="6">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6">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6">
                                            <p:txEl>
                                              <p:pRg st="3" end="3"/>
                                            </p:txEl>
                                          </p:spTgt>
                                        </p:tgtEl>
                                        <p:attrNameLst>
                                          <p:attrName>style.visibility</p:attrName>
                                        </p:attrNameLst>
                                      </p:cBhvr>
                                      <p:to>
                                        <p:strVal val="visible"/>
                                      </p:to>
                                    </p:set>
                                    <p:animEffect transition="in" filter="fade">
                                      <p:cBhvr>
                                        <p:cTn id="28" dur="1000"/>
                                        <p:tgtEl>
                                          <p:spTgt spid="6">
                                            <p:txEl>
                                              <p:pRg st="3" end="3"/>
                                            </p:txEl>
                                          </p:spTgt>
                                        </p:tgtEl>
                                      </p:cBhvr>
                                    </p:animEffect>
                                    <p:anim calcmode="lin" valueType="num">
                                      <p:cBhvr>
                                        <p:cTn id="29" dur="1000" fill="hold"/>
                                        <p:tgtEl>
                                          <p:spTgt spid="6">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6">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6">
                                            <p:txEl>
                                              <p:pRg st="4" end="4"/>
                                            </p:txEl>
                                          </p:spTgt>
                                        </p:tgtEl>
                                        <p:attrNameLst>
                                          <p:attrName>style.visibility</p:attrName>
                                        </p:attrNameLst>
                                      </p:cBhvr>
                                      <p:to>
                                        <p:strVal val="visible"/>
                                      </p:to>
                                    </p:set>
                                    <p:animEffect transition="in" filter="fade">
                                      <p:cBhvr>
                                        <p:cTn id="35" dur="1000"/>
                                        <p:tgtEl>
                                          <p:spTgt spid="6">
                                            <p:txEl>
                                              <p:pRg st="4" end="4"/>
                                            </p:txEl>
                                          </p:spTgt>
                                        </p:tgtEl>
                                      </p:cBhvr>
                                    </p:animEffect>
                                    <p:anim calcmode="lin" valueType="num">
                                      <p:cBhvr>
                                        <p:cTn id="36" dur="1000" fill="hold"/>
                                        <p:tgtEl>
                                          <p:spTgt spid="6">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6">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6">
                                            <p:txEl>
                                              <p:pRg st="5" end="5"/>
                                            </p:txEl>
                                          </p:spTgt>
                                        </p:tgtEl>
                                        <p:attrNameLst>
                                          <p:attrName>style.visibility</p:attrName>
                                        </p:attrNameLst>
                                      </p:cBhvr>
                                      <p:to>
                                        <p:strVal val="visible"/>
                                      </p:to>
                                    </p:set>
                                    <p:animEffect transition="in" filter="fade">
                                      <p:cBhvr>
                                        <p:cTn id="42" dur="1000"/>
                                        <p:tgtEl>
                                          <p:spTgt spid="6">
                                            <p:txEl>
                                              <p:pRg st="5" end="5"/>
                                            </p:txEl>
                                          </p:spTgt>
                                        </p:tgtEl>
                                      </p:cBhvr>
                                    </p:animEffect>
                                    <p:anim calcmode="lin" valueType="num">
                                      <p:cBhvr>
                                        <p:cTn id="43" dur="1000" fill="hold"/>
                                        <p:tgtEl>
                                          <p:spTgt spid="6">
                                            <p:txEl>
                                              <p:pRg st="5" end="5"/>
                                            </p:txEl>
                                          </p:spTgt>
                                        </p:tgtEl>
                                        <p:attrNameLst>
                                          <p:attrName>ppt_x</p:attrName>
                                        </p:attrNameLst>
                                      </p:cBhvr>
                                      <p:tavLst>
                                        <p:tav tm="0">
                                          <p:val>
                                            <p:strVal val="#ppt_x"/>
                                          </p:val>
                                        </p:tav>
                                        <p:tav tm="100000">
                                          <p:val>
                                            <p:strVal val="#ppt_x"/>
                                          </p:val>
                                        </p:tav>
                                      </p:tavLst>
                                    </p:anim>
                                    <p:anim calcmode="lin" valueType="num">
                                      <p:cBhvr>
                                        <p:cTn id="44" dur="1000" fill="hold"/>
                                        <p:tgtEl>
                                          <p:spTgt spid="6">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6">
                                            <p:txEl>
                                              <p:pRg st="7" end="7"/>
                                            </p:txEl>
                                          </p:spTgt>
                                        </p:tgtEl>
                                        <p:attrNameLst>
                                          <p:attrName>style.visibility</p:attrName>
                                        </p:attrNameLst>
                                      </p:cBhvr>
                                      <p:to>
                                        <p:strVal val="visible"/>
                                      </p:to>
                                    </p:set>
                                    <p:animEffect transition="in" filter="fade">
                                      <p:cBhvr>
                                        <p:cTn id="49" dur="1000"/>
                                        <p:tgtEl>
                                          <p:spTgt spid="6">
                                            <p:txEl>
                                              <p:pRg st="7" end="7"/>
                                            </p:txEl>
                                          </p:spTgt>
                                        </p:tgtEl>
                                      </p:cBhvr>
                                    </p:animEffect>
                                    <p:anim calcmode="lin" valueType="num">
                                      <p:cBhvr>
                                        <p:cTn id="50" dur="1000" fill="hold"/>
                                        <p:tgtEl>
                                          <p:spTgt spid="6">
                                            <p:txEl>
                                              <p:pRg st="7" end="7"/>
                                            </p:txEl>
                                          </p:spTgt>
                                        </p:tgtEl>
                                        <p:attrNameLst>
                                          <p:attrName>ppt_x</p:attrName>
                                        </p:attrNameLst>
                                      </p:cBhvr>
                                      <p:tavLst>
                                        <p:tav tm="0">
                                          <p:val>
                                            <p:strVal val="#ppt_x"/>
                                          </p:val>
                                        </p:tav>
                                        <p:tav tm="100000">
                                          <p:val>
                                            <p:strVal val="#ppt_x"/>
                                          </p:val>
                                        </p:tav>
                                      </p:tavLst>
                                    </p:anim>
                                    <p:anim calcmode="lin" valueType="num">
                                      <p:cBhvr>
                                        <p:cTn id="51" dur="1000" fill="hold"/>
                                        <p:tgtEl>
                                          <p:spTgt spid="6">
                                            <p:txEl>
                                              <p:pRg st="7" end="7"/>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7" y="3268662"/>
            <a:ext cx="9296399" cy="838200"/>
          </a:xfrm>
        </p:spPr>
        <p:txBody>
          <a:bodyPr/>
          <a:lstStyle/>
          <a:p>
            <a:r>
              <a:rPr lang="en-US" sz="2800" dirty="0" smtClean="0"/>
              <a:t>Microsoft, Intel, IBM, Google</a:t>
            </a:r>
            <a:endParaRPr lang="ru-RU" sz="2800" dirty="0" smtClean="0"/>
          </a:p>
        </p:txBody>
      </p:sp>
      <p:sp>
        <p:nvSpPr>
          <p:cNvPr id="4" name="Title 3"/>
          <p:cNvSpPr>
            <a:spLocks noGrp="1"/>
          </p:cNvSpPr>
          <p:nvPr>
            <p:ph type="title"/>
          </p:nvPr>
        </p:nvSpPr>
        <p:spPr>
          <a:xfrm>
            <a:off x="274638" y="2279649"/>
            <a:ext cx="11887199" cy="912813"/>
          </a:xfrm>
        </p:spPr>
        <p:txBody>
          <a:bodyPr/>
          <a:lstStyle/>
          <a:p>
            <a:r>
              <a:rPr lang="en-US" dirty="0" smtClean="0">
                <a:gradFill>
                  <a:gsLst>
                    <a:gs pos="0">
                      <a:schemeClr val="accent4"/>
                    </a:gs>
                    <a:gs pos="100000">
                      <a:schemeClr val="accent4"/>
                    </a:gs>
                  </a:gsLst>
                  <a:lin ang="5400000" scaled="0"/>
                </a:gradFill>
              </a:rPr>
              <a:t>Corporations</a:t>
            </a:r>
            <a:r>
              <a:rPr lang="ru-RU" dirty="0" smtClean="0">
                <a:gradFill>
                  <a:gsLst>
                    <a:gs pos="0">
                      <a:schemeClr val="accent4"/>
                    </a:gs>
                    <a:gs pos="100000">
                      <a:schemeClr val="accent4"/>
                    </a:gs>
                  </a:gsLst>
                  <a:lin ang="5400000" scaled="0"/>
                </a:gradFill>
              </a:rPr>
              <a:t> </a:t>
            </a:r>
            <a:r>
              <a:rPr lang="en-US" dirty="0" smtClean="0">
                <a:gradFill>
                  <a:gsLst>
                    <a:gs pos="0">
                      <a:schemeClr val="accent4"/>
                    </a:gs>
                    <a:gs pos="100000">
                      <a:schemeClr val="accent4"/>
                    </a:gs>
                  </a:gsLst>
                  <a:lin ang="5400000" scaled="0"/>
                </a:gradFill>
              </a:rPr>
              <a:t>&amp; infrastructure</a:t>
            </a:r>
            <a:endParaRPr lang="en-US" dirty="0"/>
          </a:p>
        </p:txBody>
      </p:sp>
    </p:spTree>
    <p:extLst>
      <p:ext uri="{BB962C8B-B14F-4D97-AF65-F5344CB8AC3E}">
        <p14:creationId xmlns:p14="http://schemas.microsoft.com/office/powerpoint/2010/main" val="124987477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gradFill>
                  <a:gsLst>
                    <a:gs pos="0">
                      <a:schemeClr val="accent4"/>
                    </a:gs>
                    <a:gs pos="100000">
                      <a:schemeClr val="accent4"/>
                    </a:gs>
                  </a:gsLst>
                  <a:lin ang="5400000" scaled="0"/>
                </a:gradFill>
              </a:rPr>
              <a:t>Industrial Parks</a:t>
            </a:r>
            <a:endParaRPr lang="en-US" dirty="0"/>
          </a:p>
        </p:txBody>
      </p:sp>
      <p:pic>
        <p:nvPicPr>
          <p:cNvPr id="24578" name="Picture 2" descr="http://upload.wikimedia.org/wikipedia/commons/b/b1/Haifa_6744-1.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6021" y="1287462"/>
            <a:ext cx="5275016" cy="3810000"/>
          </a:xfrm>
          <a:prstGeom prst="rect">
            <a:avLst/>
          </a:prstGeom>
          <a:noFill/>
          <a:extLst>
            <a:ext uri="{909E8E84-426E-40DD-AFC4-6F175D3DCCD1}">
              <a14:hiddenFill xmlns:a14="http://schemas.microsoft.com/office/drawing/2010/main">
                <a:solidFill>
                  <a:srgbClr val="FFFFFF"/>
                </a:solidFill>
              </a14:hiddenFill>
            </a:ext>
          </a:extLst>
        </p:spPr>
      </p:pic>
      <p:pic>
        <p:nvPicPr>
          <p:cNvPr id="24580" name="Picture 4" descr="http://www.haaretz.com/polopoly_fs/1.402242.1324262550!/image/4242912039.jpg_gen/derivatives/landscape_640/4242912039.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55837" y="2887662"/>
            <a:ext cx="6096000" cy="3524251"/>
          </a:xfrm>
          <a:prstGeom prst="rect">
            <a:avLst/>
          </a:prstGeom>
          <a:noFill/>
          <a:extLst>
            <a:ext uri="{909E8E84-426E-40DD-AFC4-6F175D3DCCD1}">
              <a14:hiddenFill xmlns:a14="http://schemas.microsoft.com/office/drawing/2010/main">
                <a:solidFill>
                  <a:srgbClr val="FFFFFF"/>
                </a:solidFill>
              </a14:hiddenFill>
            </a:ext>
          </a:extLst>
        </p:spPr>
      </p:pic>
      <p:pic>
        <p:nvPicPr>
          <p:cNvPr id="24582" name="Picture 6" descr="http://www.gav-yam.co.il/herzliyanorth/images/park/3.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41837" y="320329"/>
            <a:ext cx="6191250" cy="325755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p:cNvPicPr>
            <a:picLocks noChangeAspect="1"/>
          </p:cNvPicPr>
          <p:nvPr/>
        </p:nvPicPr>
        <p:blipFill>
          <a:blip r:embed="rId5"/>
          <a:stretch>
            <a:fillRect/>
          </a:stretch>
        </p:blipFill>
        <p:spPr>
          <a:xfrm>
            <a:off x="6370637" y="2506662"/>
            <a:ext cx="5715000" cy="4286250"/>
          </a:xfrm>
          <a:prstGeom prst="rect">
            <a:avLst/>
          </a:prstGeom>
        </p:spPr>
      </p:pic>
    </p:spTree>
    <p:extLst>
      <p:ext uri="{BB962C8B-B14F-4D97-AF65-F5344CB8AC3E}">
        <p14:creationId xmlns:p14="http://schemas.microsoft.com/office/powerpoint/2010/main" val="35810946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4578"/>
                                        </p:tgtEl>
                                        <p:attrNameLst>
                                          <p:attrName>style.visibility</p:attrName>
                                        </p:attrNameLst>
                                      </p:cBhvr>
                                      <p:to>
                                        <p:strVal val="visible"/>
                                      </p:to>
                                    </p:set>
                                    <p:animEffect transition="in" filter="fade">
                                      <p:cBhvr>
                                        <p:cTn id="7" dur="1000"/>
                                        <p:tgtEl>
                                          <p:spTgt spid="24578"/>
                                        </p:tgtEl>
                                      </p:cBhvr>
                                    </p:animEffect>
                                    <p:anim calcmode="lin" valueType="num">
                                      <p:cBhvr>
                                        <p:cTn id="8" dur="1000" fill="hold"/>
                                        <p:tgtEl>
                                          <p:spTgt spid="24578"/>
                                        </p:tgtEl>
                                        <p:attrNameLst>
                                          <p:attrName>ppt_x</p:attrName>
                                        </p:attrNameLst>
                                      </p:cBhvr>
                                      <p:tavLst>
                                        <p:tav tm="0">
                                          <p:val>
                                            <p:strVal val="#ppt_x"/>
                                          </p:val>
                                        </p:tav>
                                        <p:tav tm="100000">
                                          <p:val>
                                            <p:strVal val="#ppt_x"/>
                                          </p:val>
                                        </p:tav>
                                      </p:tavLst>
                                    </p:anim>
                                    <p:anim calcmode="lin" valueType="num">
                                      <p:cBhvr>
                                        <p:cTn id="9" dur="1000" fill="hold"/>
                                        <p:tgtEl>
                                          <p:spTgt spid="24578"/>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24580"/>
                                        </p:tgtEl>
                                        <p:attrNameLst>
                                          <p:attrName>style.visibility</p:attrName>
                                        </p:attrNameLst>
                                      </p:cBhvr>
                                      <p:to>
                                        <p:strVal val="visible"/>
                                      </p:to>
                                    </p:set>
                                    <p:animEffect transition="in" filter="fade">
                                      <p:cBhvr>
                                        <p:cTn id="14" dur="1000"/>
                                        <p:tgtEl>
                                          <p:spTgt spid="24580"/>
                                        </p:tgtEl>
                                      </p:cBhvr>
                                    </p:animEffect>
                                    <p:anim calcmode="lin" valueType="num">
                                      <p:cBhvr>
                                        <p:cTn id="15" dur="1000" fill="hold"/>
                                        <p:tgtEl>
                                          <p:spTgt spid="24580"/>
                                        </p:tgtEl>
                                        <p:attrNameLst>
                                          <p:attrName>ppt_x</p:attrName>
                                        </p:attrNameLst>
                                      </p:cBhvr>
                                      <p:tavLst>
                                        <p:tav tm="0">
                                          <p:val>
                                            <p:strVal val="#ppt_x"/>
                                          </p:val>
                                        </p:tav>
                                        <p:tav tm="100000">
                                          <p:val>
                                            <p:strVal val="#ppt_x"/>
                                          </p:val>
                                        </p:tav>
                                      </p:tavLst>
                                    </p:anim>
                                    <p:anim calcmode="lin" valueType="num">
                                      <p:cBhvr>
                                        <p:cTn id="16" dur="1000" fill="hold"/>
                                        <p:tgtEl>
                                          <p:spTgt spid="24580"/>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24582"/>
                                        </p:tgtEl>
                                        <p:attrNameLst>
                                          <p:attrName>style.visibility</p:attrName>
                                        </p:attrNameLst>
                                      </p:cBhvr>
                                      <p:to>
                                        <p:strVal val="visible"/>
                                      </p:to>
                                    </p:set>
                                    <p:animEffect transition="in" filter="fade">
                                      <p:cBhvr>
                                        <p:cTn id="21" dur="1000"/>
                                        <p:tgtEl>
                                          <p:spTgt spid="24582"/>
                                        </p:tgtEl>
                                      </p:cBhvr>
                                    </p:animEffect>
                                    <p:anim calcmode="lin" valueType="num">
                                      <p:cBhvr>
                                        <p:cTn id="22" dur="1000" fill="hold"/>
                                        <p:tgtEl>
                                          <p:spTgt spid="24582"/>
                                        </p:tgtEl>
                                        <p:attrNameLst>
                                          <p:attrName>ppt_x</p:attrName>
                                        </p:attrNameLst>
                                      </p:cBhvr>
                                      <p:tavLst>
                                        <p:tav tm="0">
                                          <p:val>
                                            <p:strVal val="#ppt_x"/>
                                          </p:val>
                                        </p:tav>
                                        <p:tav tm="100000">
                                          <p:val>
                                            <p:strVal val="#ppt_x"/>
                                          </p:val>
                                        </p:tav>
                                      </p:tavLst>
                                    </p:anim>
                                    <p:anim calcmode="lin" valueType="num">
                                      <p:cBhvr>
                                        <p:cTn id="23" dur="1000" fill="hold"/>
                                        <p:tgtEl>
                                          <p:spTgt spid="24582"/>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5"/>
                                        </p:tgtEl>
                                        <p:attrNameLst>
                                          <p:attrName>style.visibility</p:attrName>
                                        </p:attrNameLst>
                                      </p:cBhvr>
                                      <p:to>
                                        <p:strVal val="visible"/>
                                      </p:to>
                                    </p:set>
                                    <p:animEffect transition="in" filter="fade">
                                      <p:cBhvr>
                                        <p:cTn id="28" dur="1000"/>
                                        <p:tgtEl>
                                          <p:spTgt spid="5"/>
                                        </p:tgtEl>
                                      </p:cBhvr>
                                    </p:animEffect>
                                    <p:anim calcmode="lin" valueType="num">
                                      <p:cBhvr>
                                        <p:cTn id="29" dur="1000" fill="hold"/>
                                        <p:tgtEl>
                                          <p:spTgt spid="5"/>
                                        </p:tgtEl>
                                        <p:attrNameLst>
                                          <p:attrName>ppt_x</p:attrName>
                                        </p:attrNameLst>
                                      </p:cBhvr>
                                      <p:tavLst>
                                        <p:tav tm="0">
                                          <p:val>
                                            <p:strVal val="#ppt_x"/>
                                          </p:val>
                                        </p:tav>
                                        <p:tav tm="100000">
                                          <p:val>
                                            <p:strVal val="#ppt_x"/>
                                          </p:val>
                                        </p:tav>
                                      </p:tavLst>
                                    </p:anim>
                                    <p:anim calcmode="lin" valueType="num">
                                      <p:cBhvr>
                                        <p:cTn id="30"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427038" y="1363661"/>
            <a:ext cx="11582399" cy="5257801"/>
          </a:xfrm>
        </p:spPr>
        <p:txBody>
          <a:bodyPr numCol="2"/>
          <a:lstStyle/>
          <a:p>
            <a:pPr marL="457200" indent="-457200">
              <a:buFont typeface="Wingdings" panose="05000000000000000000" pitchFamily="2" charset="2"/>
              <a:buChar char="§"/>
            </a:pPr>
            <a:r>
              <a:rPr lang="en-US" sz="1800" dirty="0" err="1" smtClean="0"/>
              <a:t>Rotem</a:t>
            </a:r>
            <a:r>
              <a:rPr lang="en-US" sz="1800" dirty="0" smtClean="0"/>
              <a:t> </a:t>
            </a:r>
            <a:r>
              <a:rPr lang="en-US" sz="1800" dirty="0"/>
              <a:t>Industrial </a:t>
            </a:r>
            <a:r>
              <a:rPr lang="en-US" sz="1800" dirty="0" smtClean="0"/>
              <a:t>Park </a:t>
            </a:r>
            <a:r>
              <a:rPr lang="ru-RU" sz="1800" dirty="0" smtClean="0"/>
              <a:t>- </a:t>
            </a:r>
            <a:r>
              <a:rPr lang="en-US" sz="1800" dirty="0" err="1" smtClean="0"/>
              <a:t>Arava</a:t>
            </a:r>
            <a:endParaRPr lang="en-US" sz="1800" dirty="0"/>
          </a:p>
          <a:p>
            <a:pPr marL="457200" indent="-457200">
              <a:buFont typeface="Wingdings" panose="05000000000000000000" pitchFamily="2" charset="2"/>
              <a:buChar char="§"/>
            </a:pPr>
            <a:r>
              <a:rPr lang="en-US" sz="1800" dirty="0"/>
              <a:t>Ariel Industrial </a:t>
            </a:r>
            <a:r>
              <a:rPr lang="en-US" sz="1800" dirty="0" smtClean="0"/>
              <a:t>Park </a:t>
            </a:r>
            <a:r>
              <a:rPr lang="ru-RU" sz="1800" dirty="0" smtClean="0"/>
              <a:t>- </a:t>
            </a:r>
            <a:r>
              <a:rPr lang="en-US" sz="1800" dirty="0" smtClean="0"/>
              <a:t>Ariel</a:t>
            </a:r>
          </a:p>
          <a:p>
            <a:pPr marL="457200" indent="-457200">
              <a:buFont typeface="Wingdings" panose="05000000000000000000" pitchFamily="2" charset="2"/>
              <a:buChar char="§"/>
            </a:pPr>
            <a:r>
              <a:rPr lang="en-US" sz="1800" dirty="0" smtClean="0"/>
              <a:t>Advanced </a:t>
            </a:r>
            <a:r>
              <a:rPr lang="en-US" sz="1800" dirty="0"/>
              <a:t>Technologies Park </a:t>
            </a:r>
            <a:r>
              <a:rPr lang="ru-RU" sz="1800" dirty="0" smtClean="0"/>
              <a:t>-</a:t>
            </a:r>
            <a:r>
              <a:rPr lang="en-US" sz="1800" dirty="0" smtClean="0"/>
              <a:t> Beer-</a:t>
            </a:r>
            <a:r>
              <a:rPr lang="en-US" sz="1800" dirty="0" err="1" smtClean="0"/>
              <a:t>Sheva</a:t>
            </a:r>
            <a:endParaRPr lang="en-US" sz="1800" dirty="0"/>
          </a:p>
          <a:p>
            <a:pPr marL="457200" indent="-457200">
              <a:buFont typeface="Wingdings" panose="05000000000000000000" pitchFamily="2" charset="2"/>
              <a:buChar char="§"/>
            </a:pPr>
            <a:r>
              <a:rPr lang="en-US" sz="1800" dirty="0"/>
              <a:t>Southern Industrial Parks </a:t>
            </a:r>
            <a:r>
              <a:rPr lang="ru-RU" sz="1800" dirty="0" smtClean="0"/>
              <a:t>-</a:t>
            </a:r>
            <a:r>
              <a:rPr lang="en-US" sz="1800" dirty="0" smtClean="0"/>
              <a:t> Beer-</a:t>
            </a:r>
            <a:r>
              <a:rPr lang="en-US" sz="1800" dirty="0" err="1" smtClean="0"/>
              <a:t>Sheva</a:t>
            </a:r>
            <a:r>
              <a:rPr lang="en-US" sz="1800" dirty="0" smtClean="0"/>
              <a:t>    </a:t>
            </a:r>
            <a:endParaRPr lang="en-US" sz="1800" dirty="0"/>
          </a:p>
          <a:p>
            <a:pPr marL="457200" indent="-457200">
              <a:buFont typeface="Wingdings" panose="05000000000000000000" pitchFamily="2" charset="2"/>
              <a:buChar char="§"/>
            </a:pPr>
            <a:r>
              <a:rPr lang="en-US" sz="1800" dirty="0"/>
              <a:t>Caesarea Industrial and Business Park </a:t>
            </a:r>
            <a:r>
              <a:rPr lang="en-US" sz="1800" dirty="0" smtClean="0"/>
              <a:t>- Caesarea </a:t>
            </a:r>
          </a:p>
          <a:p>
            <a:pPr marL="457200" indent="-457200">
              <a:buFont typeface="Wingdings" panose="05000000000000000000" pitchFamily="2" charset="2"/>
              <a:buChar char="§"/>
            </a:pPr>
            <a:r>
              <a:rPr lang="en-US" sz="1800" dirty="0" err="1" smtClean="0"/>
              <a:t>Gav</a:t>
            </a:r>
            <a:r>
              <a:rPr lang="en-US" sz="1800" dirty="0" smtClean="0"/>
              <a:t>-Yam </a:t>
            </a:r>
            <a:r>
              <a:rPr lang="en-US" sz="1800" dirty="0"/>
              <a:t>Park - </a:t>
            </a:r>
            <a:r>
              <a:rPr lang="en-US" sz="1800" dirty="0" smtClean="0"/>
              <a:t>Caesarea</a:t>
            </a:r>
            <a:endParaRPr lang="en-US" sz="1800" dirty="0"/>
          </a:p>
          <a:p>
            <a:pPr marL="457200" indent="-457200">
              <a:buFont typeface="Wingdings" panose="05000000000000000000" pitchFamily="2" charset="2"/>
              <a:buChar char="§"/>
            </a:pPr>
            <a:r>
              <a:rPr lang="en-US" sz="1800" dirty="0" err="1"/>
              <a:t>Etzion</a:t>
            </a:r>
            <a:r>
              <a:rPr lang="en-US" sz="1800" dirty="0"/>
              <a:t> Industrial Park </a:t>
            </a:r>
            <a:r>
              <a:rPr lang="ru-RU" sz="1800" dirty="0" smtClean="0"/>
              <a:t>- </a:t>
            </a:r>
            <a:r>
              <a:rPr lang="en-US" sz="1800" dirty="0" err="1" smtClean="0"/>
              <a:t>Efrat</a:t>
            </a:r>
            <a:endParaRPr lang="en-US" sz="1800" dirty="0"/>
          </a:p>
          <a:p>
            <a:pPr marL="457200" indent="-457200">
              <a:buFont typeface="Wingdings" panose="05000000000000000000" pitchFamily="2" charset="2"/>
              <a:buChar char="§"/>
            </a:pPr>
            <a:r>
              <a:rPr lang="en-US" sz="1800" dirty="0" err="1"/>
              <a:t>Emek</a:t>
            </a:r>
            <a:r>
              <a:rPr lang="en-US" sz="1800" dirty="0"/>
              <a:t> </a:t>
            </a:r>
            <a:r>
              <a:rPr lang="en-US" sz="1800" dirty="0" err="1"/>
              <a:t>Hefer</a:t>
            </a:r>
            <a:r>
              <a:rPr lang="en-US" sz="1800" dirty="0"/>
              <a:t> Industry Park </a:t>
            </a:r>
            <a:r>
              <a:rPr lang="en-US" sz="1800" dirty="0" err="1"/>
              <a:t>Emek</a:t>
            </a:r>
            <a:r>
              <a:rPr lang="en-US" sz="1800" dirty="0"/>
              <a:t> </a:t>
            </a:r>
            <a:r>
              <a:rPr lang="ru-RU" sz="1800" dirty="0" smtClean="0"/>
              <a:t>- </a:t>
            </a:r>
            <a:r>
              <a:rPr lang="en-US" sz="1800" dirty="0" err="1" smtClean="0"/>
              <a:t>Hefer</a:t>
            </a:r>
            <a:endParaRPr lang="en-US" sz="1800" dirty="0"/>
          </a:p>
          <a:p>
            <a:pPr marL="457200" indent="-457200">
              <a:buFont typeface="Wingdings" panose="05000000000000000000" pitchFamily="2" charset="2"/>
              <a:buChar char="§"/>
            </a:pPr>
            <a:r>
              <a:rPr lang="en-US" sz="1800" dirty="0" err="1"/>
              <a:t>Matam</a:t>
            </a:r>
            <a:r>
              <a:rPr lang="en-US" sz="1800" dirty="0"/>
              <a:t> Scientific Industry Park </a:t>
            </a:r>
            <a:r>
              <a:rPr lang="ru-RU" sz="1800" dirty="0" smtClean="0"/>
              <a:t>- </a:t>
            </a:r>
            <a:r>
              <a:rPr lang="en-US" sz="1800" dirty="0" smtClean="0"/>
              <a:t>Haifa</a:t>
            </a:r>
            <a:endParaRPr lang="en-US" sz="1800" dirty="0"/>
          </a:p>
          <a:p>
            <a:pPr marL="457200" indent="-457200">
              <a:buFont typeface="Wingdings" panose="05000000000000000000" pitchFamily="2" charset="2"/>
              <a:buChar char="§"/>
            </a:pPr>
            <a:r>
              <a:rPr lang="en-US" sz="1800" dirty="0" err="1"/>
              <a:t>Sapirim</a:t>
            </a:r>
            <a:r>
              <a:rPr lang="en-US" sz="1800" dirty="0"/>
              <a:t> Industrial Park </a:t>
            </a:r>
            <a:r>
              <a:rPr lang="ru-RU" sz="1800" dirty="0" smtClean="0"/>
              <a:t>- </a:t>
            </a:r>
            <a:r>
              <a:rPr lang="en-US" sz="1800" dirty="0" smtClean="0"/>
              <a:t>Hof Ashkelon</a:t>
            </a:r>
            <a:endParaRPr lang="en-US" sz="1800" dirty="0"/>
          </a:p>
          <a:p>
            <a:pPr marL="457200" indent="-457200">
              <a:buFont typeface="Wingdings" panose="05000000000000000000" pitchFamily="2" charset="2"/>
              <a:buChar char="§"/>
            </a:pPr>
            <a:r>
              <a:rPr lang="en-US" sz="1800" dirty="0" err="1"/>
              <a:t>Atarot</a:t>
            </a:r>
            <a:r>
              <a:rPr lang="en-US" sz="1800" dirty="0"/>
              <a:t> Industrial Area </a:t>
            </a:r>
            <a:r>
              <a:rPr lang="ru-RU" sz="1800" dirty="0" smtClean="0"/>
              <a:t>- </a:t>
            </a:r>
            <a:r>
              <a:rPr lang="en-US" sz="1800" dirty="0" smtClean="0"/>
              <a:t>Jerusalem</a:t>
            </a:r>
            <a:endParaRPr lang="en-US" sz="1800" dirty="0"/>
          </a:p>
          <a:p>
            <a:pPr marL="457200" indent="-457200">
              <a:buFont typeface="Wingdings" panose="05000000000000000000" pitchFamily="2" charset="2"/>
              <a:buChar char="§"/>
            </a:pPr>
            <a:r>
              <a:rPr lang="en-US" sz="1800" dirty="0" err="1"/>
              <a:t>Har</a:t>
            </a:r>
            <a:r>
              <a:rPr lang="en-US" sz="1800" dirty="0"/>
              <a:t> </a:t>
            </a:r>
            <a:r>
              <a:rPr lang="en-US" sz="1800" dirty="0" err="1"/>
              <a:t>Hotzvim</a:t>
            </a:r>
            <a:r>
              <a:rPr lang="en-US" sz="1800" dirty="0"/>
              <a:t> Industrial Park </a:t>
            </a:r>
            <a:r>
              <a:rPr lang="ru-RU" sz="1800" dirty="0" smtClean="0"/>
              <a:t>- </a:t>
            </a:r>
            <a:r>
              <a:rPr lang="en-US" sz="1800" dirty="0" smtClean="0"/>
              <a:t>Jerusalem</a:t>
            </a:r>
            <a:endParaRPr lang="en-US" sz="1800" dirty="0"/>
          </a:p>
          <a:p>
            <a:pPr marL="457200" indent="-457200">
              <a:buFont typeface="Wingdings" panose="05000000000000000000" pitchFamily="2" charset="2"/>
              <a:buChar char="§"/>
            </a:pPr>
            <a:r>
              <a:rPr lang="en-US" sz="1800" dirty="0"/>
              <a:t>Jerusalem Industrial Areas </a:t>
            </a:r>
            <a:r>
              <a:rPr lang="ru-RU" sz="1800" dirty="0" smtClean="0"/>
              <a:t>– </a:t>
            </a:r>
            <a:r>
              <a:rPr lang="en-US" sz="1800" dirty="0" smtClean="0"/>
              <a:t>Jerusalem</a:t>
            </a:r>
            <a:endParaRPr lang="ru-RU" sz="1800" dirty="0" smtClean="0"/>
          </a:p>
          <a:p>
            <a:pPr marL="457200" indent="-457200">
              <a:buFont typeface="Wingdings" panose="05000000000000000000" pitchFamily="2" charset="2"/>
              <a:buChar char="§"/>
            </a:pPr>
            <a:endParaRPr lang="ru-RU" sz="1800" dirty="0"/>
          </a:p>
          <a:p>
            <a:r>
              <a:rPr lang="en-US" sz="1400" dirty="0" smtClean="0">
                <a:hlinkClick r:id="rId2"/>
              </a:rPr>
              <a:t>http</a:t>
            </a:r>
            <a:r>
              <a:rPr lang="en-US" sz="1400" dirty="0">
                <a:hlinkClick r:id="rId2"/>
              </a:rPr>
              <a:t>://</a:t>
            </a:r>
            <a:r>
              <a:rPr lang="en-US" sz="1400" dirty="0" smtClean="0">
                <a:hlinkClick r:id="rId2"/>
              </a:rPr>
              <a:t>www.science.co.il/Technology-Parks.asp</a:t>
            </a:r>
            <a:r>
              <a:rPr lang="ru-RU" sz="1400" dirty="0" smtClean="0"/>
              <a:t> </a:t>
            </a:r>
            <a:endParaRPr lang="en-US" sz="1400" dirty="0"/>
          </a:p>
          <a:p>
            <a:pPr marL="457200" indent="-457200">
              <a:buFont typeface="Wingdings" panose="05000000000000000000" pitchFamily="2" charset="2"/>
              <a:buChar char="§"/>
            </a:pPr>
            <a:r>
              <a:rPr lang="en-US" sz="1800" dirty="0" err="1"/>
              <a:t>Karmiel</a:t>
            </a:r>
            <a:r>
              <a:rPr lang="en-US" sz="1800" dirty="0"/>
              <a:t> Industrial Zone </a:t>
            </a:r>
            <a:r>
              <a:rPr lang="ru-RU" sz="1800" dirty="0" smtClean="0"/>
              <a:t>- </a:t>
            </a:r>
            <a:r>
              <a:rPr lang="en-US" sz="1800" dirty="0" err="1" smtClean="0"/>
              <a:t>Karmiel</a:t>
            </a:r>
            <a:endParaRPr lang="en-US" sz="1800" dirty="0"/>
          </a:p>
          <a:p>
            <a:pPr marL="457200" indent="-457200">
              <a:buFont typeface="Wingdings" panose="05000000000000000000" pitchFamily="2" charset="2"/>
              <a:buChar char="§"/>
            </a:pPr>
            <a:r>
              <a:rPr lang="en-US" sz="1800" dirty="0" err="1"/>
              <a:t>Peleg</a:t>
            </a:r>
            <a:r>
              <a:rPr lang="en-US" sz="1800" dirty="0"/>
              <a:t> Golan Industrial Park </a:t>
            </a:r>
            <a:r>
              <a:rPr lang="ru-RU" sz="1800" dirty="0" smtClean="0"/>
              <a:t>- </a:t>
            </a:r>
            <a:r>
              <a:rPr lang="en-US" sz="1800" dirty="0" err="1" smtClean="0"/>
              <a:t>Katzrin</a:t>
            </a:r>
            <a:endParaRPr lang="en-US" sz="1800" dirty="0"/>
          </a:p>
          <a:p>
            <a:pPr marL="457200" indent="-457200">
              <a:buFont typeface="Wingdings" panose="05000000000000000000" pitchFamily="2" charset="2"/>
              <a:buChar char="§"/>
            </a:pPr>
            <a:r>
              <a:rPr lang="en-US" sz="1800" dirty="0" err="1"/>
              <a:t>Kiryat</a:t>
            </a:r>
            <a:r>
              <a:rPr lang="en-US" sz="1800" dirty="0"/>
              <a:t> </a:t>
            </a:r>
            <a:r>
              <a:rPr lang="en-US" sz="1800" dirty="0" err="1"/>
              <a:t>Arba</a:t>
            </a:r>
            <a:r>
              <a:rPr lang="en-US" sz="1800" dirty="0"/>
              <a:t> Business Park </a:t>
            </a:r>
            <a:r>
              <a:rPr lang="ru-RU" sz="1800" dirty="0" smtClean="0"/>
              <a:t>- </a:t>
            </a:r>
            <a:r>
              <a:rPr lang="en-US" sz="1800" dirty="0" err="1" smtClean="0"/>
              <a:t>Kiryat</a:t>
            </a:r>
            <a:r>
              <a:rPr lang="en-US" sz="1800" dirty="0" smtClean="0"/>
              <a:t> </a:t>
            </a:r>
            <a:r>
              <a:rPr lang="en-US" sz="1800" dirty="0" err="1" smtClean="0"/>
              <a:t>Arba</a:t>
            </a:r>
            <a:endParaRPr lang="en-US" sz="1800" dirty="0"/>
          </a:p>
          <a:p>
            <a:pPr marL="457200" indent="-457200">
              <a:buFont typeface="Wingdings" panose="05000000000000000000" pitchFamily="2" charset="2"/>
              <a:buChar char="§"/>
            </a:pPr>
            <a:r>
              <a:rPr lang="en-US" sz="1800" dirty="0"/>
              <a:t>Tel Hai Industrial Park </a:t>
            </a:r>
            <a:r>
              <a:rPr lang="ru-RU" sz="1800" dirty="0" smtClean="0"/>
              <a:t>- </a:t>
            </a:r>
            <a:r>
              <a:rPr lang="en-US" sz="1800" dirty="0" err="1" smtClean="0"/>
              <a:t>Kiryat</a:t>
            </a:r>
            <a:r>
              <a:rPr lang="en-US" sz="1800" dirty="0" smtClean="0"/>
              <a:t> </a:t>
            </a:r>
            <a:r>
              <a:rPr lang="en-US" sz="1800" dirty="0" err="1"/>
              <a:t>Shemona</a:t>
            </a:r>
            <a:r>
              <a:rPr lang="en-US" sz="1800" dirty="0"/>
              <a:t>    </a:t>
            </a:r>
          </a:p>
          <a:p>
            <a:pPr marL="457200" indent="-457200">
              <a:buFont typeface="Wingdings" panose="05000000000000000000" pitchFamily="2" charset="2"/>
              <a:buChar char="§"/>
            </a:pPr>
            <a:r>
              <a:rPr lang="en-US" sz="1800" dirty="0" err="1"/>
              <a:t>Adumim</a:t>
            </a:r>
            <a:r>
              <a:rPr lang="en-US" sz="1800" dirty="0"/>
              <a:t> Industrial Park </a:t>
            </a:r>
            <a:r>
              <a:rPr lang="ru-RU" sz="1800" dirty="0" smtClean="0"/>
              <a:t>- </a:t>
            </a:r>
            <a:r>
              <a:rPr lang="en-US" sz="1800" dirty="0" err="1" smtClean="0"/>
              <a:t>Ma'ale</a:t>
            </a:r>
            <a:r>
              <a:rPr lang="en-US" sz="1800" dirty="0" smtClean="0"/>
              <a:t> </a:t>
            </a:r>
            <a:r>
              <a:rPr lang="en-US" sz="1800" dirty="0" err="1" smtClean="0"/>
              <a:t>Adumim</a:t>
            </a:r>
            <a:endParaRPr lang="en-US" sz="1800" dirty="0"/>
          </a:p>
          <a:p>
            <a:pPr marL="457200" indent="-457200">
              <a:buFont typeface="Wingdings" panose="05000000000000000000" pitchFamily="2" charset="2"/>
              <a:buChar char="§"/>
            </a:pPr>
            <a:r>
              <a:rPr lang="en-US" sz="1800" dirty="0" err="1"/>
              <a:t>Koren</a:t>
            </a:r>
            <a:r>
              <a:rPr lang="en-US" sz="1800" dirty="0"/>
              <a:t> Industrial Park </a:t>
            </a:r>
            <a:r>
              <a:rPr lang="ru-RU" sz="1800" dirty="0" smtClean="0"/>
              <a:t>- </a:t>
            </a:r>
            <a:r>
              <a:rPr lang="en-US" sz="1800" dirty="0" err="1" smtClean="0"/>
              <a:t>Maalot</a:t>
            </a:r>
            <a:endParaRPr lang="en-US" sz="1800" dirty="0"/>
          </a:p>
          <a:p>
            <a:pPr marL="457200" indent="-457200">
              <a:buFont typeface="Wingdings" panose="05000000000000000000" pitchFamily="2" charset="2"/>
              <a:buChar char="§"/>
            </a:pPr>
            <a:r>
              <a:rPr lang="en-US" sz="1800" dirty="0" err="1"/>
              <a:t>Migdal</a:t>
            </a:r>
            <a:r>
              <a:rPr lang="en-US" sz="1800" dirty="0"/>
              <a:t> </a:t>
            </a:r>
            <a:r>
              <a:rPr lang="en-US" sz="1800" dirty="0" err="1"/>
              <a:t>Ha'emek</a:t>
            </a:r>
            <a:r>
              <a:rPr lang="en-US" sz="1800" dirty="0"/>
              <a:t> Science Park </a:t>
            </a:r>
            <a:r>
              <a:rPr lang="ru-RU" sz="1800" dirty="0" smtClean="0"/>
              <a:t>- </a:t>
            </a:r>
            <a:r>
              <a:rPr lang="en-US" sz="1800" dirty="0" err="1" smtClean="0"/>
              <a:t>Migdal</a:t>
            </a:r>
            <a:r>
              <a:rPr lang="en-US" sz="1800" dirty="0" smtClean="0"/>
              <a:t> </a:t>
            </a:r>
            <a:r>
              <a:rPr lang="en-US" sz="1800" dirty="0" err="1" smtClean="0"/>
              <a:t>HaEmek</a:t>
            </a:r>
            <a:endParaRPr lang="en-US" sz="1800" dirty="0"/>
          </a:p>
          <a:p>
            <a:pPr marL="457200" indent="-457200">
              <a:buFont typeface="Wingdings" panose="05000000000000000000" pitchFamily="2" charset="2"/>
              <a:buChar char="§"/>
            </a:pPr>
            <a:r>
              <a:rPr lang="en-US" sz="1800" dirty="0"/>
              <a:t>Bar-Lev Industrial Park </a:t>
            </a:r>
            <a:r>
              <a:rPr lang="ru-RU" sz="1800" dirty="0" smtClean="0"/>
              <a:t>- </a:t>
            </a:r>
            <a:r>
              <a:rPr lang="en-US" sz="1800" dirty="0" err="1" smtClean="0"/>
              <a:t>Misgav</a:t>
            </a:r>
            <a:endParaRPr lang="en-US" sz="1800" dirty="0"/>
          </a:p>
          <a:p>
            <a:pPr marL="457200" indent="-457200">
              <a:buFont typeface="Wingdings" panose="05000000000000000000" pitchFamily="2" charset="2"/>
              <a:buChar char="§"/>
            </a:pPr>
            <a:r>
              <a:rPr lang="en-US" sz="1800" dirty="0" err="1"/>
              <a:t>Misgav</a:t>
            </a:r>
            <a:r>
              <a:rPr lang="en-US" sz="1800" dirty="0"/>
              <a:t> Industrial Park </a:t>
            </a:r>
            <a:r>
              <a:rPr lang="ru-RU" sz="1800" dirty="0" smtClean="0"/>
              <a:t>- </a:t>
            </a:r>
            <a:r>
              <a:rPr lang="en-US" sz="1800" dirty="0" err="1" smtClean="0"/>
              <a:t>Misgav</a:t>
            </a:r>
            <a:endParaRPr lang="en-US" sz="1800" dirty="0"/>
          </a:p>
          <a:p>
            <a:pPr marL="457200" indent="-457200">
              <a:buFont typeface="Wingdings" panose="05000000000000000000" pitchFamily="2" charset="2"/>
              <a:buChar char="§"/>
            </a:pPr>
            <a:r>
              <a:rPr lang="en-US" sz="1800" dirty="0" err="1"/>
              <a:t>Shahak</a:t>
            </a:r>
            <a:r>
              <a:rPr lang="en-US" sz="1800" dirty="0"/>
              <a:t> Industrial Park </a:t>
            </a:r>
            <a:r>
              <a:rPr lang="ru-RU" sz="1800" dirty="0" smtClean="0"/>
              <a:t>- </a:t>
            </a:r>
            <a:r>
              <a:rPr lang="en-US" sz="1800" dirty="0" err="1" smtClean="0"/>
              <a:t>Nahal</a:t>
            </a:r>
            <a:r>
              <a:rPr lang="en-US" sz="1800" dirty="0" smtClean="0"/>
              <a:t> Iron</a:t>
            </a:r>
            <a:endParaRPr lang="en-US" sz="1800" dirty="0"/>
          </a:p>
          <a:p>
            <a:pPr marL="457200" indent="-457200">
              <a:buFont typeface="Wingdings" panose="05000000000000000000" pitchFamily="2" charset="2"/>
              <a:buChar char="§"/>
            </a:pPr>
            <a:r>
              <a:rPr lang="en-US" sz="1800" dirty="0" err="1"/>
              <a:t>Rehovot</a:t>
            </a:r>
            <a:r>
              <a:rPr lang="en-US" sz="1800" dirty="0"/>
              <a:t> Science Park </a:t>
            </a:r>
            <a:r>
              <a:rPr lang="ru-RU" sz="1800" dirty="0" smtClean="0"/>
              <a:t>- </a:t>
            </a:r>
            <a:r>
              <a:rPr lang="en-US" sz="1800" dirty="0" err="1" smtClean="0"/>
              <a:t>Nes</a:t>
            </a:r>
            <a:r>
              <a:rPr lang="en-US" sz="1800" dirty="0" smtClean="0"/>
              <a:t> </a:t>
            </a:r>
            <a:r>
              <a:rPr lang="en-US" sz="1800" dirty="0" err="1" smtClean="0"/>
              <a:t>Ziona</a:t>
            </a:r>
            <a:endParaRPr lang="en-US" sz="1800" dirty="0"/>
          </a:p>
          <a:p>
            <a:pPr marL="457200" indent="-457200">
              <a:buFont typeface="Wingdings" panose="05000000000000000000" pitchFamily="2" charset="2"/>
              <a:buChar char="§"/>
            </a:pPr>
            <a:r>
              <a:rPr lang="en-US" sz="1800" dirty="0"/>
              <a:t>Omer Industrial Park </a:t>
            </a:r>
            <a:r>
              <a:rPr lang="ru-RU" sz="1800" dirty="0" smtClean="0"/>
              <a:t>- </a:t>
            </a:r>
            <a:r>
              <a:rPr lang="en-US" sz="1800" dirty="0" smtClean="0"/>
              <a:t>Omer </a:t>
            </a:r>
            <a:endParaRPr lang="ru-RU" sz="1800" dirty="0" smtClean="0"/>
          </a:p>
          <a:p>
            <a:pPr marL="457200" indent="-457200">
              <a:buFont typeface="Wingdings" panose="05000000000000000000" pitchFamily="2" charset="2"/>
              <a:buChar char="§"/>
            </a:pPr>
            <a:r>
              <a:rPr lang="en-US" sz="1800" dirty="0" err="1" smtClean="0"/>
              <a:t>Tefen</a:t>
            </a:r>
            <a:r>
              <a:rPr lang="en-US" sz="1800" dirty="0" smtClean="0"/>
              <a:t> </a:t>
            </a:r>
            <a:r>
              <a:rPr lang="en-US" sz="1800" dirty="0"/>
              <a:t>Industrial Park </a:t>
            </a:r>
            <a:r>
              <a:rPr lang="ru-RU" sz="1800" dirty="0" smtClean="0"/>
              <a:t>- </a:t>
            </a:r>
            <a:r>
              <a:rPr lang="en-US" sz="1800" dirty="0" err="1" smtClean="0"/>
              <a:t>Tefen</a:t>
            </a:r>
            <a:endParaRPr lang="ru-RU" sz="1800" dirty="0" smtClean="0"/>
          </a:p>
        </p:txBody>
      </p:sp>
      <p:sp>
        <p:nvSpPr>
          <p:cNvPr id="4" name="Title 3"/>
          <p:cNvSpPr>
            <a:spLocks noGrp="1"/>
          </p:cNvSpPr>
          <p:nvPr>
            <p:ph type="title"/>
          </p:nvPr>
        </p:nvSpPr>
        <p:spPr/>
        <p:txBody>
          <a:bodyPr/>
          <a:lstStyle/>
          <a:p>
            <a:r>
              <a:rPr lang="en-US" dirty="0" smtClean="0">
                <a:gradFill>
                  <a:gsLst>
                    <a:gs pos="0">
                      <a:schemeClr val="accent4"/>
                    </a:gs>
                    <a:gs pos="100000">
                      <a:schemeClr val="accent4"/>
                    </a:gs>
                  </a:gsLst>
                  <a:lin ang="5400000" scaled="0"/>
                </a:gradFill>
              </a:rPr>
              <a:t>Industrial Parks</a:t>
            </a:r>
            <a:endParaRPr lang="en-US" dirty="0"/>
          </a:p>
        </p:txBody>
      </p:sp>
    </p:spTree>
    <p:extLst>
      <p:ext uri="{BB962C8B-B14F-4D97-AF65-F5344CB8AC3E}">
        <p14:creationId xmlns:p14="http://schemas.microsoft.com/office/powerpoint/2010/main" val="127245169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350837" y="1363662"/>
            <a:ext cx="7162800" cy="3962400"/>
          </a:xfrm>
        </p:spPr>
        <p:txBody>
          <a:bodyPr/>
          <a:lstStyle/>
          <a:p>
            <a:pPr marL="514350" indent="-514350">
              <a:buFont typeface="+mj-lt"/>
              <a:buAutoNum type="arabicPeriod"/>
            </a:pPr>
            <a:r>
              <a:rPr lang="en-US" sz="2400" dirty="0" smtClean="0"/>
              <a:t>Microsoft </a:t>
            </a:r>
            <a:r>
              <a:rPr lang="en-US" sz="2400" dirty="0"/>
              <a:t>built its first R&amp;D facility outside the US in Israel. </a:t>
            </a:r>
          </a:p>
          <a:p>
            <a:pPr marL="514350" indent="-514350">
              <a:buFont typeface="+mj-lt"/>
              <a:buAutoNum type="arabicPeriod"/>
            </a:pPr>
            <a:r>
              <a:rPr lang="en-US" sz="2400" dirty="0"/>
              <a:t>Cisco built its first R&amp;D facility outside the US in Israel. </a:t>
            </a:r>
          </a:p>
          <a:p>
            <a:pPr marL="514350" indent="-514350">
              <a:buFont typeface="+mj-lt"/>
              <a:buAutoNum type="arabicPeriod"/>
            </a:pPr>
            <a:r>
              <a:rPr lang="en-US" sz="2400" dirty="0"/>
              <a:t>Motorola’s Israel facility is the company’s largest development center worldwide.</a:t>
            </a:r>
          </a:p>
          <a:p>
            <a:pPr marL="514350" indent="-514350">
              <a:buFont typeface="+mj-lt"/>
              <a:buAutoNum type="arabicPeriod"/>
            </a:pPr>
            <a:r>
              <a:rPr lang="en-US" sz="2400" dirty="0"/>
              <a:t>IBM established its operations in Israel in 1972 The company employs 2000 people in its facilities throughout Israel.</a:t>
            </a:r>
          </a:p>
          <a:p>
            <a:pPr marL="514350" indent="-514350">
              <a:buFont typeface="+mj-lt"/>
              <a:buAutoNum type="arabicPeriod"/>
            </a:pPr>
            <a:r>
              <a:rPr lang="en-US" sz="2400" dirty="0"/>
              <a:t>Intel has 4 R&amp;D facilities and 2 manufacturing centers in Israel, employing 7,000 Israelis. Intel develops &amp; manufactures Centrino, Cure 2 Duo and most of its mobile WiMAX Chipset in Israel.</a:t>
            </a:r>
          </a:p>
        </p:txBody>
      </p:sp>
      <p:sp>
        <p:nvSpPr>
          <p:cNvPr id="4" name="Title 3"/>
          <p:cNvSpPr>
            <a:spLocks noGrp="1"/>
          </p:cNvSpPr>
          <p:nvPr>
            <p:ph type="title"/>
          </p:nvPr>
        </p:nvSpPr>
        <p:spPr/>
        <p:txBody>
          <a:bodyPr/>
          <a:lstStyle/>
          <a:p>
            <a:r>
              <a:rPr lang="en-US" dirty="0" smtClean="0">
                <a:gradFill>
                  <a:gsLst>
                    <a:gs pos="0">
                      <a:schemeClr val="accent4"/>
                    </a:gs>
                    <a:gs pos="100000">
                      <a:schemeClr val="accent4"/>
                    </a:gs>
                  </a:gsLst>
                  <a:lin ang="5400000" scaled="0"/>
                </a:gradFill>
              </a:rPr>
              <a:t>Corporations</a:t>
            </a:r>
            <a:endParaRPr lang="en-US" dirty="0"/>
          </a:p>
        </p:txBody>
      </p:sp>
      <p:pic>
        <p:nvPicPr>
          <p:cNvPr id="16" name="Picture 9" descr="http://www.haaretz.com/polopoly_fs/1.510433.1364198527!/image/2841333425.g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42237" y="-34761"/>
            <a:ext cx="4694238" cy="70292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958593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1000"/>
                                        <p:tgtEl>
                                          <p:spTgt spid="2">
                                            <p:txEl>
                                              <p:pRg st="0" end="0"/>
                                            </p:txEl>
                                          </p:spTgt>
                                        </p:tgtEl>
                                      </p:cBhvr>
                                    </p:animEffect>
                                    <p:anim calcmode="lin" valueType="num">
                                      <p:cBhvr>
                                        <p:cTn id="8"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2">
                                            <p:txEl>
                                              <p:pRg st="1" end="1"/>
                                            </p:txEl>
                                          </p:spTgt>
                                        </p:tgtEl>
                                        <p:attrNameLst>
                                          <p:attrName>style.visibility</p:attrName>
                                        </p:attrNameLst>
                                      </p:cBhvr>
                                      <p:to>
                                        <p:strVal val="visible"/>
                                      </p:to>
                                    </p:set>
                                    <p:animEffect transition="in" filter="fade">
                                      <p:cBhvr>
                                        <p:cTn id="14" dur="1000"/>
                                        <p:tgtEl>
                                          <p:spTgt spid="2">
                                            <p:txEl>
                                              <p:pRg st="1" end="1"/>
                                            </p:txEl>
                                          </p:spTgt>
                                        </p:tgtEl>
                                      </p:cBhvr>
                                    </p:animEffect>
                                    <p:anim calcmode="lin" valueType="num">
                                      <p:cBhvr>
                                        <p:cTn id="15" dur="1000" fill="hold"/>
                                        <p:tgtEl>
                                          <p:spTgt spid="2">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2">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2">
                                            <p:txEl>
                                              <p:pRg st="2" end="2"/>
                                            </p:txEl>
                                          </p:spTgt>
                                        </p:tgtEl>
                                        <p:attrNameLst>
                                          <p:attrName>style.visibility</p:attrName>
                                        </p:attrNameLst>
                                      </p:cBhvr>
                                      <p:to>
                                        <p:strVal val="visible"/>
                                      </p:to>
                                    </p:set>
                                    <p:animEffect transition="in" filter="fade">
                                      <p:cBhvr>
                                        <p:cTn id="21" dur="1000"/>
                                        <p:tgtEl>
                                          <p:spTgt spid="2">
                                            <p:txEl>
                                              <p:pRg st="2" end="2"/>
                                            </p:txEl>
                                          </p:spTgt>
                                        </p:tgtEl>
                                      </p:cBhvr>
                                    </p:animEffect>
                                    <p:anim calcmode="lin" valueType="num">
                                      <p:cBhvr>
                                        <p:cTn id="22" dur="1000" fill="hold"/>
                                        <p:tgtEl>
                                          <p:spTgt spid="2">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2">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2">
                                            <p:txEl>
                                              <p:pRg st="3" end="3"/>
                                            </p:txEl>
                                          </p:spTgt>
                                        </p:tgtEl>
                                        <p:attrNameLst>
                                          <p:attrName>style.visibility</p:attrName>
                                        </p:attrNameLst>
                                      </p:cBhvr>
                                      <p:to>
                                        <p:strVal val="visible"/>
                                      </p:to>
                                    </p:set>
                                    <p:animEffect transition="in" filter="fade">
                                      <p:cBhvr>
                                        <p:cTn id="28" dur="1000"/>
                                        <p:tgtEl>
                                          <p:spTgt spid="2">
                                            <p:txEl>
                                              <p:pRg st="3" end="3"/>
                                            </p:txEl>
                                          </p:spTgt>
                                        </p:tgtEl>
                                      </p:cBhvr>
                                    </p:animEffect>
                                    <p:anim calcmode="lin" valueType="num">
                                      <p:cBhvr>
                                        <p:cTn id="29" dur="1000" fill="hold"/>
                                        <p:tgtEl>
                                          <p:spTgt spid="2">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2">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2">
                                            <p:txEl>
                                              <p:pRg st="4" end="4"/>
                                            </p:txEl>
                                          </p:spTgt>
                                        </p:tgtEl>
                                        <p:attrNameLst>
                                          <p:attrName>style.visibility</p:attrName>
                                        </p:attrNameLst>
                                      </p:cBhvr>
                                      <p:to>
                                        <p:strVal val="visible"/>
                                      </p:to>
                                    </p:set>
                                    <p:animEffect transition="in" filter="fade">
                                      <p:cBhvr>
                                        <p:cTn id="35" dur="1000"/>
                                        <p:tgtEl>
                                          <p:spTgt spid="2">
                                            <p:txEl>
                                              <p:pRg st="4" end="4"/>
                                            </p:txEl>
                                          </p:spTgt>
                                        </p:tgtEl>
                                      </p:cBhvr>
                                    </p:animEffect>
                                    <p:anim calcmode="lin" valueType="num">
                                      <p:cBhvr>
                                        <p:cTn id="36" dur="1000" fill="hold"/>
                                        <p:tgtEl>
                                          <p:spTgt spid="2">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2">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gradFill>
                  <a:gsLst>
                    <a:gs pos="0">
                      <a:schemeClr val="accent4"/>
                    </a:gs>
                    <a:gs pos="100000">
                      <a:schemeClr val="accent4"/>
                    </a:gs>
                  </a:gsLst>
                  <a:lin ang="5400000" scaled="0"/>
                </a:gradFill>
              </a:rPr>
              <a:t>Foreign R&amp;D Centers </a:t>
            </a:r>
            <a:r>
              <a:rPr lang="en-US" dirty="0" smtClean="0">
                <a:gradFill>
                  <a:gsLst>
                    <a:gs pos="0">
                      <a:schemeClr val="accent4"/>
                    </a:gs>
                    <a:gs pos="100000">
                      <a:schemeClr val="accent4"/>
                    </a:gs>
                  </a:gsLst>
                  <a:lin ang="5400000" scaled="0"/>
                </a:gradFill>
              </a:rPr>
              <a:t>by </a:t>
            </a:r>
            <a:r>
              <a:rPr lang="en-US" dirty="0">
                <a:gradFill>
                  <a:gsLst>
                    <a:gs pos="0">
                      <a:schemeClr val="accent4"/>
                    </a:gs>
                    <a:gs pos="100000">
                      <a:schemeClr val="accent4"/>
                    </a:gs>
                  </a:gsLst>
                  <a:lin ang="5400000" scaled="0"/>
                </a:gradFill>
              </a:rPr>
              <a:t>Country of Origin </a:t>
            </a:r>
            <a:endParaRPr lang="en-US" dirty="0"/>
          </a:p>
        </p:txBody>
      </p:sp>
      <p:sp>
        <p:nvSpPr>
          <p:cNvPr id="5" name="Text Placeholder 4"/>
          <p:cNvSpPr>
            <a:spLocks noGrp="1"/>
          </p:cNvSpPr>
          <p:nvPr>
            <p:ph type="body" sz="quarter" idx="10"/>
          </p:nvPr>
        </p:nvSpPr>
        <p:spPr>
          <a:xfrm>
            <a:off x="2354263" y="1973263"/>
            <a:ext cx="8229601" cy="4572000"/>
          </a:xfrm>
        </p:spPr>
        <p:txBody>
          <a:bodyPr/>
          <a:lstStyle/>
          <a:p>
            <a:endParaRPr lang="en-US"/>
          </a:p>
        </p:txBody>
      </p:sp>
      <p:graphicFrame>
        <p:nvGraphicFramePr>
          <p:cNvPr id="8" name="תרשים 24"/>
          <p:cNvGraphicFramePr>
            <a:graphicFrameLocks/>
          </p:cNvGraphicFramePr>
          <p:nvPr>
            <p:extLst>
              <p:ext uri="{D42A27DB-BD31-4B8C-83A1-F6EECF244321}">
                <p14:modId xmlns:p14="http://schemas.microsoft.com/office/powerpoint/2010/main" val="3230078044"/>
              </p:ext>
            </p:extLst>
          </p:nvPr>
        </p:nvGraphicFramePr>
        <p:xfrm>
          <a:off x="1281756" y="677862"/>
          <a:ext cx="9584681" cy="6526108"/>
        </p:xfrm>
        <a:graphic>
          <a:graphicData uri="http://schemas.openxmlformats.org/drawingml/2006/chart">
            <c:chart xmlns:c="http://schemas.openxmlformats.org/drawingml/2006/chart" xmlns:r="http://schemas.openxmlformats.org/officeDocument/2006/relationships" r:id="rId2"/>
          </a:graphicData>
        </a:graphic>
      </p:graphicFrame>
      <p:pic>
        <p:nvPicPr>
          <p:cNvPr id="9" name="Picture 3" descr="C:\Users\yonib\Desktop\לתיוק - מטה\logos\IBM.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01093" y="5026025"/>
            <a:ext cx="836613" cy="593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4" descr="C:\Users\yonib\Desktop\לתיוק - מטה\logos\006_GE.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59831" y="3581400"/>
            <a:ext cx="598487" cy="596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תמונה 141" descr="google_logo.jpg"/>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945706" y="4467225"/>
            <a:ext cx="1209675" cy="48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8"/>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564581" y="5697537"/>
            <a:ext cx="935037"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pic>
        <p:nvPicPr>
          <p:cNvPr id="13" name="Picture 4"/>
          <p:cNvPicPr>
            <a:picLocks noChangeAspect="1" noChangeArrowheads="1"/>
          </p:cNvPicPr>
          <p:nvPr/>
        </p:nvPicPr>
        <p:blipFill>
          <a:blip r:embed="rId7" cstate="print">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945557" y="3890838"/>
            <a:ext cx="1246758" cy="2090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pic>
        <p:nvPicPr>
          <p:cNvPr id="14" name="Picture 6"/>
          <p:cNvPicPr>
            <a:picLocks noChangeAspect="1" noChangeArrowheads="1"/>
          </p:cNvPicPr>
          <p:nvPr/>
        </p:nvPicPr>
        <p:blipFill>
          <a:blip r:embed="rId8" cstate="print">
            <a:clrChange>
              <a:clrFrom>
                <a:srgbClr val="FFFFFF"/>
              </a:clrFrom>
              <a:clrTo>
                <a:srgbClr val="FFFFFF">
                  <a:alpha val="0"/>
                </a:srgbClr>
              </a:clrTo>
            </a:clrChange>
            <a:duotone>
              <a:prstClr val="black"/>
              <a:schemeClr val="accent3">
                <a:lumMod val="65000"/>
                <a:tint val="45000"/>
                <a:satMod val="400000"/>
              </a:schemeClr>
            </a:duotone>
            <a:extLst>
              <a:ext uri="{28A0092B-C50C-407E-A947-70E740481C1C}">
                <a14:useLocalDpi xmlns:a14="http://schemas.microsoft.com/office/drawing/2010/main" val="0"/>
              </a:ext>
            </a:extLst>
          </a:blip>
          <a:srcRect/>
          <a:stretch>
            <a:fillRect/>
          </a:stretch>
        </p:blipFill>
        <p:spPr bwMode="auto">
          <a:xfrm>
            <a:off x="2948347" y="5286982"/>
            <a:ext cx="1178491" cy="2369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pic>
        <p:nvPicPr>
          <p:cNvPr id="15" name="תמונה 32" descr="oracle_logo.jpg"/>
          <p:cNvPicPr>
            <a:picLocks noChangeAspect="1"/>
          </p:cNvPicPr>
          <p:nvPr/>
        </p:nvPicPr>
        <p:blipFill>
          <a:blip r:embed="rId9">
            <a:extLst>
              <a:ext uri="{28A0092B-C50C-407E-A947-70E740481C1C}">
                <a14:useLocalDpi xmlns:a14="http://schemas.microsoft.com/office/drawing/2010/main" val="0"/>
              </a:ext>
            </a:extLst>
          </a:blip>
          <a:srcRect l="5882" t="35294" r="5882" b="41176"/>
          <a:stretch>
            <a:fillRect/>
          </a:stretch>
        </p:blipFill>
        <p:spPr bwMode="auto">
          <a:xfrm>
            <a:off x="2874268" y="3314700"/>
            <a:ext cx="1323975" cy="265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Picture 5" descr="C:\Users\yonib\Desktop\logos\barclays_logo.jpg"/>
          <p:cNvPicPr>
            <a:picLocks noChangeAspect="1" noChangeArrowheads="1"/>
          </p:cNvPicPr>
          <p:nvPr/>
        </p:nvPicPr>
        <p:blipFill>
          <a:blip r:embed="rId10">
            <a:extLst>
              <a:ext uri="{28A0092B-C50C-407E-A947-70E740481C1C}">
                <a14:useLocalDpi xmlns:a14="http://schemas.microsoft.com/office/drawing/2010/main" val="0"/>
              </a:ext>
            </a:extLst>
          </a:blip>
          <a:srcRect t="27481" b="36259"/>
          <a:stretch>
            <a:fillRect/>
          </a:stretch>
        </p:blipFill>
        <p:spPr bwMode="auto">
          <a:xfrm>
            <a:off x="2959993" y="5899150"/>
            <a:ext cx="1209675" cy="295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תמונה 144" descr="Siemens.bmp"/>
          <p:cNvPicPr>
            <a:picLocks noChangeAspect="1"/>
          </p:cNvPicPr>
          <p:nvPr/>
        </p:nvPicPr>
        <p:blipFill>
          <a:blip r:embed="rId11">
            <a:grayscl/>
            <a:extLst>
              <a:ext uri="{28A0092B-C50C-407E-A947-70E740481C1C}">
                <a14:useLocalDpi xmlns:a14="http://schemas.microsoft.com/office/drawing/2010/main" val="0"/>
              </a:ext>
            </a:extLst>
          </a:blip>
          <a:srcRect/>
          <a:stretch>
            <a:fillRect/>
          </a:stretch>
        </p:blipFill>
        <p:spPr bwMode="auto">
          <a:xfrm>
            <a:off x="2942531" y="2090737"/>
            <a:ext cx="1209675"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 name="תמונה 143" descr="sap_logo.gif"/>
          <p:cNvPicPr>
            <a:picLocks noChangeAspect="1"/>
          </p:cNvPicPr>
          <p:nvPr/>
        </p:nvPicPr>
        <p:blipFill>
          <a:blip r:embed="rId12"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718729" y="4467746"/>
            <a:ext cx="644672" cy="4312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 name="Picture 7" descr="C:\Users\yonib\Desktop\logos\ALU.jpg"/>
          <p:cNvPicPr>
            <a:picLocks noChangeAspect="1" noChangeArrowheads="1"/>
          </p:cNvPicPr>
          <p:nvPr/>
        </p:nvPicPr>
        <p:blipFill>
          <a:blip r:embed="rId13">
            <a:extLst>
              <a:ext uri="{28A0092B-C50C-407E-A947-70E740481C1C}">
                <a14:useLocalDpi xmlns:a14="http://schemas.microsoft.com/office/drawing/2010/main" val="0"/>
              </a:ext>
            </a:extLst>
          </a:blip>
          <a:srcRect t="27307" b="15591"/>
          <a:stretch>
            <a:fillRect/>
          </a:stretch>
        </p:blipFill>
        <p:spPr bwMode="auto">
          <a:xfrm>
            <a:off x="2850456" y="2667000"/>
            <a:ext cx="1463675" cy="550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 name="Picture 8" descr="C:\Users\yonib\Desktop\logos\philips_bl_wh.jpg"/>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2942531" y="1443037"/>
            <a:ext cx="1184275" cy="309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 name="Picture 9" descr="C:\Users\yonib\Desktop\logos\samsung.jpg"/>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1478856" y="2913062"/>
            <a:ext cx="1028700"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 name="Picture 10" descr="C:\Users\yonib\Desktop\logos\Huawei_0.jpg"/>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1699518" y="2012950"/>
            <a:ext cx="598488" cy="590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 name="TextBox 1"/>
          <p:cNvSpPr txBox="1">
            <a:spLocks noChangeArrowheads="1"/>
          </p:cNvSpPr>
          <p:nvPr/>
        </p:nvSpPr>
        <p:spPr bwMode="auto">
          <a:xfrm>
            <a:off x="7083424" y="6670675"/>
            <a:ext cx="4240213" cy="331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bg1"/>
                </a:solidFill>
                <a:latin typeface="Arial" panose="020B0604020202020204" pitchFamily="34" charset="0"/>
                <a:cs typeface="Arial" panose="020B0604020202020204" pitchFamily="34" charset="0"/>
              </a:defRPr>
            </a:lvl1pPr>
            <a:lvl2pPr marL="742950" indent="-285750" eaLnBrk="0" hangingPunct="0">
              <a:defRPr>
                <a:solidFill>
                  <a:schemeClr val="bg1"/>
                </a:solidFill>
                <a:latin typeface="Arial" panose="020B0604020202020204" pitchFamily="34" charset="0"/>
                <a:cs typeface="Arial" panose="020B0604020202020204" pitchFamily="34" charset="0"/>
              </a:defRPr>
            </a:lvl2pPr>
            <a:lvl3pPr marL="1143000" indent="-228600" eaLnBrk="0" hangingPunct="0">
              <a:defRPr>
                <a:solidFill>
                  <a:schemeClr val="bg1"/>
                </a:solidFill>
                <a:latin typeface="Arial" panose="020B0604020202020204" pitchFamily="34" charset="0"/>
                <a:cs typeface="Arial" panose="020B0604020202020204" pitchFamily="34" charset="0"/>
              </a:defRPr>
            </a:lvl3pPr>
            <a:lvl4pPr marL="1600200" indent="-228600" eaLnBrk="0" hangingPunct="0">
              <a:defRPr>
                <a:solidFill>
                  <a:schemeClr val="bg1"/>
                </a:solidFill>
                <a:latin typeface="Arial" panose="020B0604020202020204" pitchFamily="34" charset="0"/>
                <a:cs typeface="Arial" panose="020B0604020202020204" pitchFamily="34" charset="0"/>
              </a:defRPr>
            </a:lvl4pPr>
            <a:lvl5pPr marL="2057400" indent="-228600" eaLnBrk="0" hangingPunct="0">
              <a:defRPr>
                <a:solidFill>
                  <a:schemeClr val="bg1"/>
                </a:solidFill>
                <a:latin typeface="Arial" panose="020B0604020202020204" pitchFamily="34" charset="0"/>
                <a:cs typeface="Arial" panose="020B0604020202020204" pitchFamily="34" charset="0"/>
              </a:defRPr>
            </a:lvl5pPr>
            <a:lvl6pPr marL="2514600" indent="-228600" algn="r" defTabSz="449263" rtl="1" eaLnBrk="0" fontAlgn="base" hangingPunct="0">
              <a:lnSpc>
                <a:spcPct val="93000"/>
              </a:lnSpc>
              <a:spcBef>
                <a:spcPct val="0"/>
              </a:spcBef>
              <a:spcAft>
                <a:spcPct val="0"/>
              </a:spcAft>
              <a:buClr>
                <a:srgbClr val="000000"/>
              </a:buClr>
              <a:buSzPct val="100000"/>
              <a:buFont typeface="Arial" panose="020B0604020202020204" pitchFamily="34" charset="0"/>
              <a:defRPr>
                <a:solidFill>
                  <a:schemeClr val="bg1"/>
                </a:solidFill>
                <a:latin typeface="Arial" panose="020B0604020202020204" pitchFamily="34" charset="0"/>
                <a:cs typeface="Arial" panose="020B0604020202020204" pitchFamily="34" charset="0"/>
              </a:defRPr>
            </a:lvl6pPr>
            <a:lvl7pPr marL="2971800" indent="-228600" algn="r" defTabSz="449263" rtl="1" eaLnBrk="0" fontAlgn="base" hangingPunct="0">
              <a:lnSpc>
                <a:spcPct val="93000"/>
              </a:lnSpc>
              <a:spcBef>
                <a:spcPct val="0"/>
              </a:spcBef>
              <a:spcAft>
                <a:spcPct val="0"/>
              </a:spcAft>
              <a:buClr>
                <a:srgbClr val="000000"/>
              </a:buClr>
              <a:buSzPct val="100000"/>
              <a:buFont typeface="Arial" panose="020B0604020202020204" pitchFamily="34" charset="0"/>
              <a:defRPr>
                <a:solidFill>
                  <a:schemeClr val="bg1"/>
                </a:solidFill>
                <a:latin typeface="Arial" panose="020B0604020202020204" pitchFamily="34" charset="0"/>
                <a:cs typeface="Arial" panose="020B0604020202020204" pitchFamily="34" charset="0"/>
              </a:defRPr>
            </a:lvl7pPr>
            <a:lvl8pPr marL="3429000" indent="-228600" algn="r" defTabSz="449263" rtl="1" eaLnBrk="0" fontAlgn="base" hangingPunct="0">
              <a:lnSpc>
                <a:spcPct val="93000"/>
              </a:lnSpc>
              <a:spcBef>
                <a:spcPct val="0"/>
              </a:spcBef>
              <a:spcAft>
                <a:spcPct val="0"/>
              </a:spcAft>
              <a:buClr>
                <a:srgbClr val="000000"/>
              </a:buClr>
              <a:buSzPct val="100000"/>
              <a:buFont typeface="Arial" panose="020B0604020202020204" pitchFamily="34" charset="0"/>
              <a:defRPr>
                <a:solidFill>
                  <a:schemeClr val="bg1"/>
                </a:solidFill>
                <a:latin typeface="Arial" panose="020B0604020202020204" pitchFamily="34" charset="0"/>
                <a:cs typeface="Arial" panose="020B0604020202020204" pitchFamily="34" charset="0"/>
              </a:defRPr>
            </a:lvl8pPr>
            <a:lvl9pPr marL="3886200" indent="-228600" algn="r" defTabSz="449263" rtl="1" eaLnBrk="0" fontAlgn="base" hangingPunct="0">
              <a:lnSpc>
                <a:spcPct val="93000"/>
              </a:lnSpc>
              <a:spcBef>
                <a:spcPct val="0"/>
              </a:spcBef>
              <a:spcAft>
                <a:spcPct val="0"/>
              </a:spcAft>
              <a:buClr>
                <a:srgbClr val="000000"/>
              </a:buClr>
              <a:buSzPct val="100000"/>
              <a:buFont typeface="Arial" panose="020B0604020202020204" pitchFamily="34" charset="0"/>
              <a:defRPr>
                <a:solidFill>
                  <a:schemeClr val="bg1"/>
                </a:solidFill>
                <a:latin typeface="Arial" panose="020B0604020202020204" pitchFamily="34" charset="0"/>
                <a:cs typeface="Arial" panose="020B0604020202020204" pitchFamily="34" charset="0"/>
              </a:defRPr>
            </a:lvl9pPr>
          </a:lstStyle>
          <a:p>
            <a:pPr rtl="0" eaLnBrk="1" hangingPunct="1"/>
            <a:r>
              <a:rPr lang="en-US" altLang="en-US" sz="1100" b="1" dirty="0">
                <a:solidFill>
                  <a:schemeClr val="bg1">
                    <a:lumMod val="85000"/>
                  </a:schemeClr>
                </a:solidFill>
              </a:rPr>
              <a:t>Source</a:t>
            </a:r>
            <a:r>
              <a:rPr lang="en-US" altLang="en-US" sz="1100" dirty="0">
                <a:solidFill>
                  <a:schemeClr val="bg1">
                    <a:lumMod val="85000"/>
                  </a:schemeClr>
                </a:solidFill>
              </a:rPr>
              <a:t>: IVC-ONLINE. </a:t>
            </a:r>
            <a:r>
              <a:rPr lang="en-US" altLang="en-US" sz="1100" b="1" dirty="0">
                <a:solidFill>
                  <a:schemeClr val="bg1">
                    <a:lumMod val="85000"/>
                  </a:schemeClr>
                </a:solidFill>
              </a:rPr>
              <a:t>Analysis</a:t>
            </a:r>
            <a:r>
              <a:rPr lang="en-US" altLang="en-US" sz="1100" dirty="0">
                <a:solidFill>
                  <a:schemeClr val="bg1">
                    <a:lumMod val="85000"/>
                  </a:schemeClr>
                </a:solidFill>
              </a:rPr>
              <a:t>: Invest In Israel  (2011)</a:t>
            </a:r>
            <a:endParaRPr lang="he-IL" altLang="en-US" sz="1100" dirty="0">
              <a:solidFill>
                <a:schemeClr val="bg1">
                  <a:lumMod val="85000"/>
                </a:schemeClr>
              </a:solidFill>
            </a:endParaRPr>
          </a:p>
        </p:txBody>
      </p:sp>
      <p:pic>
        <p:nvPicPr>
          <p:cNvPr id="24" name="תמונה 19" descr="hp.jpg"/>
          <p:cNvPicPr>
            <a:picLocks noChangeAspect="1"/>
          </p:cNvPicPr>
          <p:nvPr/>
        </p:nvPicPr>
        <p:blipFill>
          <a:blip r:embed="rId17">
            <a:extLst>
              <a:ext uri="{28A0092B-C50C-407E-A947-70E740481C1C}">
                <a14:useLocalDpi xmlns:a14="http://schemas.microsoft.com/office/drawing/2010/main" val="0"/>
              </a:ext>
            </a:extLst>
          </a:blip>
          <a:srcRect/>
          <a:stretch>
            <a:fillRect/>
          </a:stretch>
        </p:blipFill>
        <p:spPr bwMode="auto">
          <a:xfrm>
            <a:off x="1659831" y="1443037"/>
            <a:ext cx="708025" cy="444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 name="TextBox 3"/>
          <p:cNvSpPr txBox="1">
            <a:spLocks noChangeArrowheads="1"/>
          </p:cNvSpPr>
          <p:nvPr/>
        </p:nvSpPr>
        <p:spPr bwMode="auto">
          <a:xfrm>
            <a:off x="5753993" y="1598612"/>
            <a:ext cx="244792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bg1"/>
                </a:solidFill>
                <a:latin typeface="Arial" panose="020B0604020202020204" pitchFamily="34" charset="0"/>
                <a:cs typeface="Arial" panose="020B0604020202020204" pitchFamily="34" charset="0"/>
              </a:defRPr>
            </a:lvl1pPr>
            <a:lvl2pPr marL="742950" indent="-285750" eaLnBrk="0" hangingPunct="0">
              <a:defRPr>
                <a:solidFill>
                  <a:schemeClr val="bg1"/>
                </a:solidFill>
                <a:latin typeface="Arial" panose="020B0604020202020204" pitchFamily="34" charset="0"/>
                <a:cs typeface="Arial" panose="020B0604020202020204" pitchFamily="34" charset="0"/>
              </a:defRPr>
            </a:lvl2pPr>
            <a:lvl3pPr marL="1143000" indent="-228600" eaLnBrk="0" hangingPunct="0">
              <a:defRPr>
                <a:solidFill>
                  <a:schemeClr val="bg1"/>
                </a:solidFill>
                <a:latin typeface="Arial" panose="020B0604020202020204" pitchFamily="34" charset="0"/>
                <a:cs typeface="Arial" panose="020B0604020202020204" pitchFamily="34" charset="0"/>
              </a:defRPr>
            </a:lvl3pPr>
            <a:lvl4pPr marL="1600200" indent="-228600" eaLnBrk="0" hangingPunct="0">
              <a:defRPr>
                <a:solidFill>
                  <a:schemeClr val="bg1"/>
                </a:solidFill>
                <a:latin typeface="Arial" panose="020B0604020202020204" pitchFamily="34" charset="0"/>
                <a:cs typeface="Arial" panose="020B0604020202020204" pitchFamily="34" charset="0"/>
              </a:defRPr>
            </a:lvl4pPr>
            <a:lvl5pPr marL="2057400" indent="-228600" eaLnBrk="0" hangingPunct="0">
              <a:defRPr>
                <a:solidFill>
                  <a:schemeClr val="bg1"/>
                </a:solidFill>
                <a:latin typeface="Arial" panose="020B0604020202020204" pitchFamily="34" charset="0"/>
                <a:cs typeface="Arial" panose="020B0604020202020204" pitchFamily="34" charset="0"/>
              </a:defRPr>
            </a:lvl5pPr>
            <a:lvl6pPr marL="2514600" indent="-228600" algn="r" defTabSz="449263" rtl="1" eaLnBrk="0" fontAlgn="base" hangingPunct="0">
              <a:lnSpc>
                <a:spcPct val="93000"/>
              </a:lnSpc>
              <a:spcBef>
                <a:spcPct val="0"/>
              </a:spcBef>
              <a:spcAft>
                <a:spcPct val="0"/>
              </a:spcAft>
              <a:buClr>
                <a:srgbClr val="000000"/>
              </a:buClr>
              <a:buSzPct val="100000"/>
              <a:buFont typeface="Arial" panose="020B0604020202020204" pitchFamily="34" charset="0"/>
              <a:defRPr>
                <a:solidFill>
                  <a:schemeClr val="bg1"/>
                </a:solidFill>
                <a:latin typeface="Arial" panose="020B0604020202020204" pitchFamily="34" charset="0"/>
                <a:cs typeface="Arial" panose="020B0604020202020204" pitchFamily="34" charset="0"/>
              </a:defRPr>
            </a:lvl6pPr>
            <a:lvl7pPr marL="2971800" indent="-228600" algn="r" defTabSz="449263" rtl="1" eaLnBrk="0" fontAlgn="base" hangingPunct="0">
              <a:lnSpc>
                <a:spcPct val="93000"/>
              </a:lnSpc>
              <a:spcBef>
                <a:spcPct val="0"/>
              </a:spcBef>
              <a:spcAft>
                <a:spcPct val="0"/>
              </a:spcAft>
              <a:buClr>
                <a:srgbClr val="000000"/>
              </a:buClr>
              <a:buSzPct val="100000"/>
              <a:buFont typeface="Arial" panose="020B0604020202020204" pitchFamily="34" charset="0"/>
              <a:defRPr>
                <a:solidFill>
                  <a:schemeClr val="bg1"/>
                </a:solidFill>
                <a:latin typeface="Arial" panose="020B0604020202020204" pitchFamily="34" charset="0"/>
                <a:cs typeface="Arial" panose="020B0604020202020204" pitchFamily="34" charset="0"/>
              </a:defRPr>
            </a:lvl7pPr>
            <a:lvl8pPr marL="3429000" indent="-228600" algn="r" defTabSz="449263" rtl="1" eaLnBrk="0" fontAlgn="base" hangingPunct="0">
              <a:lnSpc>
                <a:spcPct val="93000"/>
              </a:lnSpc>
              <a:spcBef>
                <a:spcPct val="0"/>
              </a:spcBef>
              <a:spcAft>
                <a:spcPct val="0"/>
              </a:spcAft>
              <a:buClr>
                <a:srgbClr val="000000"/>
              </a:buClr>
              <a:buSzPct val="100000"/>
              <a:buFont typeface="Arial" panose="020B0604020202020204" pitchFamily="34" charset="0"/>
              <a:defRPr>
                <a:solidFill>
                  <a:schemeClr val="bg1"/>
                </a:solidFill>
                <a:latin typeface="Arial" panose="020B0604020202020204" pitchFamily="34" charset="0"/>
                <a:cs typeface="Arial" panose="020B0604020202020204" pitchFamily="34" charset="0"/>
              </a:defRPr>
            </a:lvl8pPr>
            <a:lvl9pPr marL="3886200" indent="-228600" algn="r" defTabSz="449263" rtl="1" eaLnBrk="0" fontAlgn="base" hangingPunct="0">
              <a:lnSpc>
                <a:spcPct val="93000"/>
              </a:lnSpc>
              <a:spcBef>
                <a:spcPct val="0"/>
              </a:spcBef>
              <a:spcAft>
                <a:spcPct val="0"/>
              </a:spcAft>
              <a:buClr>
                <a:srgbClr val="000000"/>
              </a:buClr>
              <a:buSzPct val="100000"/>
              <a:buFont typeface="Arial" panose="020B0604020202020204" pitchFamily="34" charset="0"/>
              <a:defRPr>
                <a:solidFill>
                  <a:schemeClr val="bg1"/>
                </a:solidFill>
                <a:latin typeface="Arial" panose="020B0604020202020204" pitchFamily="34" charset="0"/>
                <a:cs typeface="Arial" panose="020B0604020202020204" pitchFamily="34" charset="0"/>
              </a:defRPr>
            </a:lvl9pPr>
          </a:lstStyle>
          <a:p>
            <a:pPr eaLnBrk="1" hangingPunct="1"/>
            <a:r>
              <a:rPr lang="en-US" altLang="en-US" sz="1400" b="1">
                <a:solidFill>
                  <a:srgbClr val="004990"/>
                </a:solidFill>
              </a:rPr>
              <a:t>Total Number 240</a:t>
            </a:r>
            <a:endParaRPr lang="he-IL" altLang="en-US" sz="1400" b="1">
              <a:solidFill>
                <a:srgbClr val="004990"/>
              </a:solidFill>
            </a:endParaRPr>
          </a:p>
          <a:p>
            <a:pPr eaLnBrk="1" hangingPunct="1"/>
            <a:endParaRPr lang="he-IL" altLang="en-US"/>
          </a:p>
        </p:txBody>
      </p:sp>
    </p:spTree>
    <p:extLst>
      <p:ext uri="{BB962C8B-B14F-4D97-AF65-F5344CB8AC3E}">
        <p14:creationId xmlns:p14="http://schemas.microsoft.com/office/powerpoint/2010/main" val="2904259683"/>
      </p:ext>
    </p:extLst>
  </p:cSld>
  <p:clrMapOvr>
    <a:masterClrMapping/>
  </p:clrMapOvr>
  <p:timing>
    <p:tnLst>
      <p:par>
        <p:cTn id="1" dur="indefinite" restart="never" nodeType="tmRoot"/>
      </p:par>
    </p:tnLst>
  </p:timing>
</p:sld>
</file>

<file path=ppt/theme/theme1.xml><?xml version="1.0" encoding="utf-8"?>
<a:theme xmlns:a="http://schemas.openxmlformats.org/drawingml/2006/main" name="1_5-30405_Build_Template_16x9_DarkBlue_Color_Background">
  <a:themeElements>
    <a:clrScheme name="Build - Dark Blue">
      <a:dk1>
        <a:srgbClr val="000000"/>
      </a:dk1>
      <a:lt1>
        <a:srgbClr val="FFFFFF"/>
      </a:lt1>
      <a:dk2>
        <a:srgbClr val="00188F"/>
      </a:dk2>
      <a:lt2>
        <a:srgbClr val="FFFFFF"/>
      </a:lt2>
      <a:accent1>
        <a:srgbClr val="00BCF2"/>
      </a:accent1>
      <a:accent2>
        <a:srgbClr val="9B4F96"/>
      </a:accent2>
      <a:accent3>
        <a:srgbClr val="E81123"/>
      </a:accent3>
      <a:accent4>
        <a:srgbClr val="00D8CC"/>
      </a:accent4>
      <a:accent5>
        <a:srgbClr val="7FBA00"/>
      </a:accent5>
      <a:accent6>
        <a:srgbClr val="FF8C00"/>
      </a:accent6>
      <a:hlink>
        <a:srgbClr val="00BCF2"/>
      </a:hlink>
      <a:folHlink>
        <a:srgbClr val="00BCF2"/>
      </a:folHlink>
    </a:clrScheme>
    <a:fontScheme name="Custom 2">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E34A28"/>
        </a:solidFill>
        <a:ln>
          <a:noFill/>
          <a:headEnd type="none" w="med" len="med"/>
          <a:tailEnd type="none" w="med" len="med"/>
        </a:ln>
        <a:effectLst/>
      </a:spPr>
      <a:bodyPr lIns="91440" tIns="91440" rIns="34294" bIns="34294" anchor="t" anchorCtr="0"/>
      <a:lstStyle>
        <a:defPPr defTabSz="932406">
          <a:defRPr sz="1600" spc="-102"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txDef>
      <a:spPr>
        <a:noFill/>
      </a:spPr>
      <a:bodyPr wrap="none" rtlCol="0">
        <a:spAutoFit/>
      </a:bodyPr>
      <a:lstStyle>
        <a:defPPr>
          <a:defRPr sz="2400" dirty="0" smtClean="0">
            <a:gradFill>
              <a:gsLst>
                <a:gs pos="0">
                  <a:schemeClr val="tx1"/>
                </a:gs>
                <a:gs pos="100000">
                  <a:schemeClr val="tx1"/>
                </a:gs>
              </a:gsLst>
              <a:lin ang="5400000" scaled="0"/>
            </a:gradFill>
          </a:defRPr>
        </a:defPPr>
      </a:lstStyle>
    </a:txDef>
  </a:objectDefaults>
  <a:extraClrSchemeLst/>
</a:theme>
</file>

<file path=ppt/theme/theme2.xml><?xml version="1.0" encoding="utf-8"?>
<a:theme xmlns:a="http://schemas.openxmlformats.org/drawingml/2006/main" name="4_5-30405_Build_Template_16x9_White_Background">
  <a:themeElements>
    <a:clrScheme name="Build">
      <a:dk1>
        <a:srgbClr val="000000"/>
      </a:dk1>
      <a:lt1>
        <a:srgbClr val="FFFFFF"/>
      </a:lt1>
      <a:dk2>
        <a:srgbClr val="00BCF2"/>
      </a:dk2>
      <a:lt2>
        <a:srgbClr val="FFFFFF"/>
      </a:lt2>
      <a:accent1>
        <a:srgbClr val="00BCF2"/>
      </a:accent1>
      <a:accent2>
        <a:srgbClr val="9B4F96"/>
      </a:accent2>
      <a:accent3>
        <a:srgbClr val="E81123"/>
      </a:accent3>
      <a:accent4>
        <a:srgbClr val="00188F"/>
      </a:accent4>
      <a:accent5>
        <a:srgbClr val="7FBA00"/>
      </a:accent5>
      <a:accent6>
        <a:srgbClr val="FF8C00"/>
      </a:accent6>
      <a:hlink>
        <a:srgbClr val="000000"/>
      </a:hlink>
      <a:folHlink>
        <a:srgbClr val="0C0C0C"/>
      </a:folHlink>
    </a:clrScheme>
    <a:fontScheme name="Custom 2">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E34A28"/>
        </a:solidFill>
        <a:ln>
          <a:noFill/>
          <a:headEnd type="none" w="med" len="med"/>
          <a:tailEnd type="none" w="med" len="med"/>
        </a:ln>
        <a:effectLst/>
      </a:spPr>
      <a:bodyPr lIns="91440" tIns="91440" rIns="34294" bIns="34294" anchor="t" anchorCtr="0"/>
      <a:lstStyle>
        <a:defPPr defTabSz="932406">
          <a:defRPr sz="1600" spc="-102"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txDef>
      <a:spPr>
        <a:noFill/>
      </a:spPr>
      <a:bodyPr wrap="none" rtlCol="0">
        <a:spAutoFit/>
      </a:bodyPr>
      <a:lstStyle>
        <a:defPPr>
          <a:defRPr sz="2400" dirty="0" smtClean="0">
            <a:gradFill>
              <a:gsLst>
                <a:gs pos="0">
                  <a:schemeClr val="tx1"/>
                </a:gs>
                <a:gs pos="100000">
                  <a:schemeClr val="tx1"/>
                </a:gs>
              </a:gsLst>
              <a:lin ang="5400000" scaled="0"/>
            </a:gradFill>
          </a:defRPr>
        </a:defPPr>
      </a:lstStyle>
    </a:txDef>
  </a:objectDefaults>
  <a:extraClrSchemeLst/>
</a:theme>
</file>

<file path=ppt/theme/theme3.xml><?xml version="1.0" encoding="utf-8"?>
<a:theme xmlns:a="http://schemas.openxmlformats.org/drawingml/2006/main" name="3_5-30405_Build_Template_16x9_Red_Color_Background">
  <a:themeElements>
    <a:clrScheme name="Build-Red">
      <a:dk1>
        <a:srgbClr val="000000"/>
      </a:dk1>
      <a:lt1>
        <a:srgbClr val="FFFFFF"/>
      </a:lt1>
      <a:dk2>
        <a:srgbClr val="E34A28"/>
      </a:dk2>
      <a:lt2>
        <a:srgbClr val="FFFFFF"/>
      </a:lt2>
      <a:accent1>
        <a:srgbClr val="00BCF2"/>
      </a:accent1>
      <a:accent2>
        <a:srgbClr val="9B4F96"/>
      </a:accent2>
      <a:accent3>
        <a:srgbClr val="00D8CC"/>
      </a:accent3>
      <a:accent4>
        <a:srgbClr val="00188F"/>
      </a:accent4>
      <a:accent5>
        <a:srgbClr val="7FBA00"/>
      </a:accent5>
      <a:accent6>
        <a:srgbClr val="FF8C00"/>
      </a:accent6>
      <a:hlink>
        <a:srgbClr val="FFFFFF"/>
      </a:hlink>
      <a:folHlink>
        <a:srgbClr val="FFFFFF"/>
      </a:folHlink>
    </a:clrScheme>
    <a:fontScheme name="Custom 2">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E34A28"/>
        </a:solidFill>
        <a:ln>
          <a:noFill/>
          <a:headEnd type="none" w="med" len="med"/>
          <a:tailEnd type="none" w="med" len="med"/>
        </a:ln>
        <a:effectLst/>
      </a:spPr>
      <a:bodyPr lIns="91440" tIns="91440" rIns="34294" bIns="34294" anchor="t" anchorCtr="0"/>
      <a:lstStyle>
        <a:defPPr defTabSz="932406">
          <a:defRPr sz="1600" spc="-102"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txDef>
      <a:spPr>
        <a:noFill/>
      </a:spPr>
      <a:bodyPr wrap="none" rtlCol="0">
        <a:spAutoFit/>
      </a:bodyPr>
      <a:lstStyle>
        <a:defPPr>
          <a:defRPr sz="2400" dirty="0" smtClean="0">
            <a:gradFill>
              <a:gsLst>
                <a:gs pos="0">
                  <a:schemeClr val="tx1"/>
                </a:gs>
                <a:gs pos="100000">
                  <a:schemeClr val="tx1"/>
                </a:gs>
              </a:gsLst>
              <a:lin ang="5400000" scaled="0"/>
            </a:gradFill>
          </a:defRPr>
        </a:defPPr>
      </a:lstStyle>
    </a:txDef>
  </a:objectDefaults>
  <a:extraClrSchemeLst/>
</a:theme>
</file>

<file path=ppt/theme/theme4.xml><?xml version="1.0" encoding="utf-8"?>
<a:theme xmlns:a="http://schemas.openxmlformats.org/drawingml/2006/main" name="2_5-30405_Build_Template_16x9_LightBlue_Color_Background">
  <a:themeElements>
    <a:clrScheme name="Build - Light Blue">
      <a:dk1>
        <a:srgbClr val="000000"/>
      </a:dk1>
      <a:lt1>
        <a:srgbClr val="FFFFFF"/>
      </a:lt1>
      <a:dk2>
        <a:srgbClr val="00BCF2"/>
      </a:dk2>
      <a:lt2>
        <a:srgbClr val="FFFFFF"/>
      </a:lt2>
      <a:accent1>
        <a:srgbClr val="00188F"/>
      </a:accent1>
      <a:accent2>
        <a:srgbClr val="9B4F96"/>
      </a:accent2>
      <a:accent3>
        <a:srgbClr val="E34A28"/>
      </a:accent3>
      <a:accent4>
        <a:srgbClr val="00D8CC"/>
      </a:accent4>
      <a:accent5>
        <a:srgbClr val="7FBA00"/>
      </a:accent5>
      <a:accent6>
        <a:srgbClr val="FF8C00"/>
      </a:accent6>
      <a:hlink>
        <a:srgbClr val="00188F"/>
      </a:hlink>
      <a:folHlink>
        <a:srgbClr val="00188F"/>
      </a:folHlink>
    </a:clrScheme>
    <a:fontScheme name="Custom 2">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E34A28"/>
        </a:solidFill>
        <a:ln>
          <a:noFill/>
          <a:headEnd type="none" w="med" len="med"/>
          <a:tailEnd type="none" w="med" len="med"/>
        </a:ln>
        <a:effectLst/>
      </a:spPr>
      <a:bodyPr lIns="91440" tIns="91440" rIns="34294" bIns="34294" anchor="t" anchorCtr="0"/>
      <a:lstStyle>
        <a:defPPr defTabSz="932406">
          <a:defRPr sz="1600" spc="-102"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txDef>
      <a:spPr>
        <a:noFill/>
      </a:spPr>
      <a:bodyPr wrap="none" rtlCol="0">
        <a:spAutoFit/>
      </a:bodyPr>
      <a:lstStyle>
        <a:defPPr>
          <a:defRPr sz="2400" dirty="0" smtClean="0">
            <a:gradFill>
              <a:gsLst>
                <a:gs pos="0">
                  <a:schemeClr val="tx1"/>
                </a:gs>
                <a:gs pos="100000">
                  <a:schemeClr val="tx1"/>
                </a:gs>
              </a:gsLst>
              <a:lin ang="5400000" scaled="0"/>
            </a:gradFill>
          </a:defRPr>
        </a:defPPr>
      </a:lstStyle>
    </a:txDef>
  </a:objectDefaults>
  <a:extraClrSchemeLst/>
</a:theme>
</file>

<file path=ppt/theme/theme5.xml><?xml version="1.0" encoding="utf-8"?>
<a:theme xmlns:a="http://schemas.openxmlformats.org/drawingml/2006/main" name="Build_Template_16x9 (2)">
  <a:themeElements>
    <a:clrScheme name="Build - Dark Blue">
      <a:dk1>
        <a:srgbClr val="000000"/>
      </a:dk1>
      <a:lt1>
        <a:srgbClr val="FFFFFF"/>
      </a:lt1>
      <a:dk2>
        <a:srgbClr val="00188F"/>
      </a:dk2>
      <a:lt2>
        <a:srgbClr val="FFFFFF"/>
      </a:lt2>
      <a:accent1>
        <a:srgbClr val="00BCF2"/>
      </a:accent1>
      <a:accent2>
        <a:srgbClr val="9B4F96"/>
      </a:accent2>
      <a:accent3>
        <a:srgbClr val="E81123"/>
      </a:accent3>
      <a:accent4>
        <a:srgbClr val="00D8CC"/>
      </a:accent4>
      <a:accent5>
        <a:srgbClr val="7FBA00"/>
      </a:accent5>
      <a:accent6>
        <a:srgbClr val="FF8C00"/>
      </a:accent6>
      <a:hlink>
        <a:srgbClr val="00BCF2"/>
      </a:hlink>
      <a:folHlink>
        <a:srgbClr val="00BCF2"/>
      </a:folHlink>
    </a:clrScheme>
    <a:fontScheme name="Custom 2">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E34A28"/>
        </a:solidFill>
        <a:ln>
          <a:noFill/>
          <a:headEnd type="none" w="med" len="med"/>
          <a:tailEnd type="none" w="med" len="med"/>
        </a:ln>
        <a:effectLst/>
      </a:spPr>
      <a:bodyPr lIns="91440" tIns="91440" rIns="34294" bIns="34294" anchor="t" anchorCtr="0"/>
      <a:lstStyle>
        <a:defPPr defTabSz="932406">
          <a:defRPr sz="1600" spc="-102"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txDef>
      <a:spPr>
        <a:noFill/>
      </a:spPr>
      <a:bodyPr wrap="none" rtlCol="0">
        <a:spAutoFit/>
      </a:bodyPr>
      <a:lstStyle>
        <a:defPPr>
          <a:defRPr sz="2400" dirty="0" smtClean="0">
            <a:gradFill>
              <a:gsLst>
                <a:gs pos="0">
                  <a:schemeClr val="tx1"/>
                </a:gs>
                <a:gs pos="100000">
                  <a:schemeClr val="tx1"/>
                </a:gs>
              </a:gsLst>
              <a:lin ang="5400000" scaled="0"/>
            </a:gradFill>
          </a:defRPr>
        </a:defPPr>
      </a:lstStyle>
    </a:txDef>
  </a:objectDefaults>
  <a:extraClrSchemeLst/>
</a:theme>
</file>

<file path=ppt/theme/theme6.xml><?xml version="1.0" encoding="utf-8"?>
<a:theme xmlns:a="http://schemas.openxmlformats.org/drawingml/2006/main" name="TechEd 2014 Dk Blue">
  <a:themeElements>
    <a:clrScheme name="TechEd 2014 Dark template">
      <a:dk1>
        <a:srgbClr val="000000"/>
      </a:dk1>
      <a:lt1>
        <a:srgbClr val="FFFFFF"/>
      </a:lt1>
      <a:dk2>
        <a:srgbClr val="002050"/>
      </a:dk2>
      <a:lt2>
        <a:srgbClr val="00BCF2"/>
      </a:lt2>
      <a:accent1>
        <a:srgbClr val="0072C6"/>
      </a:accent1>
      <a:accent2>
        <a:srgbClr val="7FBA00"/>
      </a:accent2>
      <a:accent3>
        <a:srgbClr val="DC3C00"/>
      </a:accent3>
      <a:accent4>
        <a:srgbClr val="68217A"/>
      </a:accent4>
      <a:accent5>
        <a:srgbClr val="009E49"/>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2014_Template.potx" id="{95E3EB79-C98D-48EC-837A-72F77512253C}" vid="{482A9A90-448C-4DC9-8D68-B61A5FDF0B46}"/>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PresentationsDoc" ma:contentTypeID="0x010100B88FC3ECA26D1C46B3C4C83281D2EB9C003BBE479AF4108146A616B6B5E7069DBC" ma:contentTypeVersion="61" ma:contentTypeDescription="" ma:contentTypeScope="" ma:versionID="e0a86041a56020ff4ea211664d8cb510">
  <xsd:schema xmlns:xsd="http://www.w3.org/2001/XMLSchema" xmlns:xs="http://www.w3.org/2001/XMLSchema" xmlns:p="http://schemas.microsoft.com/office/2006/metadata/properties" xmlns:ns2="2295e2e7-0eeb-498e-8716-217bb2ee6ee3" xmlns:ns3="230e9df3-be65-4c73-a93b-d1236ebd677e" xmlns:ns4="8b529f77-48ab-4581-b468-93f09345b8aa" targetNamespace="http://schemas.microsoft.com/office/2006/metadata/properties" ma:root="true" ma:fieldsID="5e835464bd230cacb7fe8686bec35256" ns2:_="" ns3:_="" ns4:_="">
    <xsd:import namespace="2295e2e7-0eeb-498e-8716-217bb2ee6ee3"/>
    <xsd:import namespace="230e9df3-be65-4c73-a93b-d1236ebd677e"/>
    <xsd:import namespace="8b529f77-48ab-4581-b468-93f09345b8aa"/>
    <xsd:element name="properties">
      <xsd:complexType>
        <xsd:sequence>
          <xsd:element name="documentManagement">
            <xsd:complexType>
              <xsd:all>
                <xsd:element ref="ns2:Event_x0020_Start_x0020_Date" minOccurs="0"/>
                <xsd:element ref="ns2:Event_x0020_End_x0020_Date" minOccurs="0"/>
                <xsd:element ref="ns2:Presentation_x0020_Date" minOccurs="0"/>
                <xsd:element ref="ns2:MS_x0020_Speaker" minOccurs="0"/>
                <xsd:element ref="ns2:External_x0020_Speaker" minOccurs="0"/>
                <xsd:element ref="ns2:Session_x0020_Code" minOccurs="0"/>
                <xsd:element ref="ns2:MS_x0020_Content_x0020_Owner" minOccurs="0"/>
                <xsd:element ref="ns3:TaxCatchAll" minOccurs="0"/>
                <xsd:element ref="ns2:ProductTaxHTField0" minOccurs="0"/>
                <xsd:element ref="ns3:TaxCatchAllLabel" minOccurs="0"/>
                <xsd:element ref="ns2:CampaignTaxHTField0" minOccurs="0"/>
                <xsd:element ref="ns2:TrackTaxHTField0" minOccurs="0"/>
                <xsd:element ref="ns2:Event_x0020_VenueTaxHTField0" minOccurs="0"/>
                <xsd:element ref="ns4:AudienceTaxHTField0" minOccurs="0"/>
                <xsd:element ref="ns2:Event_x0020_LocationTaxHTField0" minOccurs="0"/>
                <xsd:element ref="ns2:Event1TaxHTField0"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295e2e7-0eeb-498e-8716-217bb2ee6ee3" elementFormDefault="qualified">
    <xsd:import namespace="http://schemas.microsoft.com/office/2006/documentManagement/types"/>
    <xsd:import namespace="http://schemas.microsoft.com/office/infopath/2007/PartnerControls"/>
    <xsd:element name="Event_x0020_Start_x0020_Date" ma:index="5" nillable="true" ma:displayName="Event Start Date" ma:format="DateOnly" ma:internalName="Event_x0020_Start_x0020_Date">
      <xsd:simpleType>
        <xsd:restriction base="dms:DateTime"/>
      </xsd:simpleType>
    </xsd:element>
    <xsd:element name="Event_x0020_End_x0020_Date" ma:index="6" nillable="true" ma:displayName="Event End Date" ma:format="DateOnly" ma:internalName="Event_x0020_End_x0020_Date">
      <xsd:simpleType>
        <xsd:restriction base="dms:DateTime"/>
      </xsd:simpleType>
    </xsd:element>
    <xsd:element name="Presentation_x0020_Date" ma:index="7" nillable="true" ma:displayName="Presentation Date" ma:format="DateOnly" ma:internalName="Presentation_x0020_Date" ma:readOnly="false">
      <xsd:simpleType>
        <xsd:restriction base="dms:DateTime"/>
      </xsd:simpleType>
    </xsd:element>
    <xsd:element name="MS_x0020_Speaker" ma:index="8" nillable="true" ma:displayName="MS Speaker" ma:list="UserInfo" ma:SharePointGroup="0" ma:internalName="MS_x0020_Speaker" ma:readOnly="false"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9" nillable="true" ma:displayName="Speaker" ma:internalName="External_x0020_Speaker">
      <xsd:simpleType>
        <xsd:restriction base="dms:Text">
          <xsd:maxLength value="255"/>
        </xsd:restriction>
      </xsd:simpleType>
    </xsd:element>
    <xsd:element name="Session_x0020_Code" ma:index="13" nillable="true" ma:displayName="Session Code" ma:internalName="Session_x0020_Code" ma:readOnly="false">
      <xsd:simpleType>
        <xsd:restriction base="dms:Text">
          <xsd:maxLength value="255"/>
        </xsd:restriction>
      </xsd:simpleType>
    </xsd:element>
    <xsd:element name="MS_x0020_Content_x0020_Owner" ma:index="15"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ProductTaxHTField0" ma:index="19" nillable="true" ma:taxonomy="true" ma:internalName="ProductTaxHTField0" ma:taxonomyFieldName="Product" ma:displayName="Product" ma:default="" ma:fieldId="{59a4a0b0-ed64-4542-a55e-4a6c70bd0ce0}" ma:taxonomyMulti="true" ma:sspId="e385fb40-52d4-4fae-9c5b-3e8ff8a5878e" ma:termSetId="3005e9c6-5dbe-483c-971d-51ba052e9268" ma:anchorId="00000000-0000-0000-0000-000000000000" ma:open="false" ma:isKeyword="false">
      <xsd:complexType>
        <xsd:sequence>
          <xsd:element ref="pc:Terms" minOccurs="0" maxOccurs="1"/>
        </xsd:sequence>
      </xsd:complexType>
    </xsd:element>
    <xsd:element name="CampaignTaxHTField0" ma:index="22" nillable="true" ma:taxonomy="true" ma:internalName="CampaignTaxHTField0" ma:taxonomyFieldName="Campaign" ma:displayName="Campaign" ma:default="" ma:fieldId="{bcb0c99d-b00c-42c6-a16b-e1e19731231d}" ma:sspId="e385fb40-52d4-4fae-9c5b-3e8ff8a5878e" ma:termSetId="769410c5-f612-414c-bc8d-14eb300b4117" ma:anchorId="00000000-0000-0000-0000-000000000000" ma:open="false" ma:isKeyword="false">
      <xsd:complexType>
        <xsd:sequence>
          <xsd:element ref="pc:Terms" minOccurs="0" maxOccurs="1"/>
        </xsd:sequence>
      </xsd:complexType>
    </xsd:element>
    <xsd:element name="TrackTaxHTField0" ma:index="23" nillable="true" ma:taxonomy="true" ma:internalName="TrackTaxHTField0" ma:taxonomyFieldName="Track" ma:displayName="Track" ma:readOnly="false" ma:default="" ma:fieldId="{95cacdfb-fc4c-4855-b7e7-906e6cf614c7}" ma:sspId="e385fb40-52d4-4fae-9c5b-3e8ff8a5878e" ma:termSetId="0e8a185d-72dd-4c1d-8327-06082ee7fbb4" ma:anchorId="00000000-0000-0000-0000-000000000000" ma:open="false" ma:isKeyword="false">
      <xsd:complexType>
        <xsd:sequence>
          <xsd:element ref="pc:Terms" minOccurs="0" maxOccurs="1"/>
        </xsd:sequence>
      </xsd:complexType>
    </xsd:element>
    <xsd:element name="Event_x0020_VenueTaxHTField0" ma:index="25" nillable="true" ma:taxonomy="true" ma:internalName="Event_x0020_VenueTaxHTField0" ma:taxonomyFieldName="Event_x0020_Venue" ma:displayName="Event Venue" ma:readOnly="false" ma:default="" ma:fieldId="{72225233-bea3-47c9-bcc0-70aff672e91a}" ma:sspId="e385fb40-52d4-4fae-9c5b-3e8ff8a5878e" ma:termSetId="8280d8e6-c94b-487a-bd8b-a7d74984b60f" ma:anchorId="00000000-0000-0000-0000-000000000000" ma:open="false" ma:isKeyword="false">
      <xsd:complexType>
        <xsd:sequence>
          <xsd:element ref="pc:Terms" minOccurs="0" maxOccurs="1"/>
        </xsd:sequence>
      </xsd:complexType>
    </xsd:element>
    <xsd:element name="Event_x0020_LocationTaxHTField0" ma:index="27" nillable="true" ma:taxonomy="true" ma:internalName="Event_x0020_LocationTaxHTField0" ma:taxonomyFieldName="Event_x0020_Location" ma:displayName="Event Location" ma:readOnly="false" ma:default="" ma:fieldId="{721246b6-18f0-4d78-9fb7-960f4884f52f}" ma:sspId="e385fb40-52d4-4fae-9c5b-3e8ff8a5878e" ma:termSetId="9f38d074-2cf4-4ed1-a6e5-5a4bce426041" ma:anchorId="00000000-0000-0000-0000-000000000000" ma:open="false" ma:isKeyword="false">
      <xsd:complexType>
        <xsd:sequence>
          <xsd:element ref="pc:Terms" minOccurs="0" maxOccurs="1"/>
        </xsd:sequence>
      </xsd:complexType>
    </xsd:element>
    <xsd:element name="Event1TaxHTField0" ma:index="30" nillable="true" ma:taxonomy="true" ma:internalName="Event1TaxHTField0" ma:taxonomyFieldName="Event1" ma:displayName="Event Name" ma:readOnly="false" ma:default="" ma:fieldId="{173efa96-a0c5-4b7e-a5c5-ebf0027a79b9}" ma:sspId="e385fb40-52d4-4fae-9c5b-3e8ff8a5878e" ma:termSetId="a93ddb37-2243-4aad-9cf2-0d00c5bfa8eb" ma:anchorId="00000000-0000-0000-0000-000000000000" ma:open="fals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18" nillable="true" ma:displayName="Taxonomy Catch All Column" ma:hidden="true" ma:list="{09db2fa7-4ee4-4bb3-80e9-fade681f539b}" ma:internalName="TaxCatchAll" ma:showField="CatchAllData" ma:web="2295e2e7-0eeb-498e-8716-217bb2ee6ee3">
      <xsd:complexType>
        <xsd:complexContent>
          <xsd:extension base="dms:MultiChoiceLookup">
            <xsd:sequence>
              <xsd:element name="Value" type="dms:Lookup" maxOccurs="unbounded" minOccurs="0" nillable="true"/>
            </xsd:sequence>
          </xsd:extension>
        </xsd:complexContent>
      </xsd:complexType>
    </xsd:element>
    <xsd:element name="TaxCatchAllLabel" ma:index="20" nillable="true" ma:displayName="Taxonomy Catch All Column1" ma:hidden="true" ma:list="{09db2fa7-4ee4-4bb3-80e9-fade681f539b}" ma:internalName="TaxCatchAllLabel" ma:readOnly="true" ma:showField="CatchAllDataLabel" ma:web="2295e2e7-0eeb-498e-8716-217bb2ee6ee3">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8b529f77-48ab-4581-b468-93f09345b8aa" elementFormDefault="qualified">
    <xsd:import namespace="http://schemas.microsoft.com/office/2006/documentManagement/types"/>
    <xsd:import namespace="http://schemas.microsoft.com/office/infopath/2007/PartnerControls"/>
    <xsd:element name="AudienceTaxHTField0" ma:index="26" nillable="true" ma:taxonomy="true" ma:internalName="AudienceTaxHTField0" ma:taxonomyFieldName="Audience" ma:displayName="Audience" ma:readOnly="false" ma:default="" ma:fieldId="{6a4ad93e-f836-4089-85dd-0b5a8d4c5063}" ma:taxonomyMulti="true" ma:sspId="e385fb40-52d4-4fae-9c5b-3e8ff8a5878e" ma:termSetId="147febbf-7221-47e1-ac97-bfa1a8e909cb" ma:anchorId="00000000-0000-0000-0000-000000000000" ma:open="false" ma:isKeyword="false">
      <xsd:complexType>
        <xsd:sequence>
          <xsd:element ref="pc:Terms" minOccurs="0" maxOccurs="1"/>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8"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rackTaxHTField0 xmlns="2295e2e7-0eeb-498e-8716-217bb2ee6ee3">
      <Terms xmlns="http://schemas.microsoft.com/office/infopath/2007/PartnerControls"/>
    </TrackTaxHTField0>
    <CampaignTaxHTField0 xmlns="2295e2e7-0eeb-498e-8716-217bb2ee6ee3">
      <Terms xmlns="http://schemas.microsoft.com/office/infopath/2007/PartnerControls"/>
    </CampaignTaxHTField0>
    <Event_x0020_End_x0020_Date xmlns="2295e2e7-0eeb-498e-8716-217bb2ee6ee3">2012-11-02T07:00:00+00:00</Event_x0020_End_x0020_Date>
    <Event_x0020_Start_x0020_Date xmlns="2295e2e7-0eeb-498e-8716-217bb2ee6ee3">2012-10-29T07:00:00+00:00</Event_x0020_Start_x0020_Date>
    <MS_x0020_Speaker xmlns="2295e2e7-0eeb-498e-8716-217bb2ee6ee3">
      <UserInfo>
        <DisplayName/>
        <AccountId xsi:nil="true"/>
        <AccountType/>
      </UserInfo>
    </MS_x0020_Speaker>
    <External_x0020_Speaker xmlns="2295e2e7-0eeb-498e-8716-217bb2ee6ee3"> Stefan Wick</External_x0020_Speaker>
    <Session_x0020_Code xmlns="2295e2e7-0eeb-498e-8716-217bb2ee6ee3">3-045</Session_x0020_Code>
    <ProductTaxHTField0 xmlns="2295e2e7-0eeb-498e-8716-217bb2ee6ee3">
      <Terms xmlns="http://schemas.microsoft.com/office/infopath/2007/PartnerControls"/>
    </ProductTaxHTField0>
    <Presentation_x0020_Date xmlns="2295e2e7-0eeb-498e-8716-217bb2ee6ee3">2012-10-31T00:00:00-07:00</Presentation_x0020_Date>
    <Event_x0020_LocationTaxHTField0 xmlns="2295e2e7-0eeb-498e-8716-217bb2ee6ee3">
      <Terms xmlns="http://schemas.microsoft.com/office/infopath/2007/PartnerControls">
        <TermInfo xmlns="http://schemas.microsoft.com/office/infopath/2007/PartnerControls">
          <TermName xmlns="http://schemas.microsoft.com/office/infopath/2007/PartnerControls">Redmond</TermName>
          <TermId xmlns="http://schemas.microsoft.com/office/infopath/2007/PartnerControls">c18f3657-b811-49ee-9b08-ce77b3e7702b</TermId>
        </TermInfo>
      </Terms>
    </Event_x0020_LocationTaxHTField0>
    <Event1TaxHTField0 xmlns="2295e2e7-0eeb-498e-8716-217bb2ee6ee3">
      <Terms xmlns="http://schemas.microsoft.com/office/infopath/2007/PartnerControls">
        <TermInfo xmlns="http://schemas.microsoft.com/office/infopath/2007/PartnerControls">
          <TermName xmlns="http://schemas.microsoft.com/office/infopath/2007/PartnerControls">BUILD</TermName>
          <TermId xmlns="http://schemas.microsoft.com/office/infopath/2007/PartnerControls">58542b36-5bf5-46a6-a53f-a41fb7a73785</TermId>
        </TermInfo>
      </Terms>
    </Event1TaxHTField0>
    <MS_x0020_Content_x0020_Owner xmlns="2295e2e7-0eeb-498e-8716-217bb2ee6ee3">
      <UserInfo>
        <DisplayName/>
        <AccountId xsi:nil="true"/>
        <AccountType/>
      </UserInfo>
    </MS_x0020_Content_x0020_Owner>
    <Event_x0020_VenueTaxHTField0 xmlns="2295e2e7-0eeb-498e-8716-217bb2ee6ee3">
      <Terms xmlns="http://schemas.microsoft.com/office/infopath/2007/PartnerControls">
        <TermInfo xmlns="http://schemas.microsoft.com/office/infopath/2007/PartnerControls">
          <TermName xmlns="http://schemas.microsoft.com/office/infopath/2007/PartnerControls">Microsoft Conference Center</TermName>
          <TermId xmlns="http://schemas.microsoft.com/office/infopath/2007/PartnerControls">9ee5e79d-18a6-44c6-bfde-7021198eb4fc</TermId>
        </TermInfo>
      </Terms>
    </Event_x0020_VenueTaxHTField0>
    <TaxCatchAll xmlns="230e9df3-be65-4c73-a93b-d1236ebd677e">
      <Value>309</Value>
      <Value>308</Value>
      <Value>605</Value>
    </TaxCatchAll>
    <AudienceTaxHTField0 xmlns="8b529f77-48ab-4581-b468-93f09345b8aa">
      <Terms xmlns="http://schemas.microsoft.com/office/infopath/2007/PartnerControls"/>
    </AudienceTaxHTField0>
  </documentManagement>
</p:properties>
</file>

<file path=customXml/itemProps1.xml><?xml version="1.0" encoding="utf-8"?>
<ds:datastoreItem xmlns:ds="http://schemas.openxmlformats.org/officeDocument/2006/customXml" ds:itemID="{77F4C29F-EB88-4408-9B4D-7E65470C021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295e2e7-0eeb-498e-8716-217bb2ee6ee3"/>
    <ds:schemaRef ds:uri="230e9df3-be65-4c73-a93b-d1236ebd677e"/>
    <ds:schemaRef ds:uri="8b529f77-48ab-4581-b468-93f09345b8a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F990F116-B58F-4255-B05B-DA3808E0E5C6}">
  <ds:schemaRefs>
    <ds:schemaRef ds:uri="http://purl.org/dc/elements/1.1/"/>
    <ds:schemaRef ds:uri="http://schemas.microsoft.com/office/2006/metadata/properties"/>
    <ds:schemaRef ds:uri="http://schemas.microsoft.com/office/infopath/2007/PartnerControls"/>
    <ds:schemaRef ds:uri="http://www.w3.org/XML/1998/namespace"/>
    <ds:schemaRef ds:uri="230e9df3-be65-4c73-a93b-d1236ebd677e"/>
    <ds:schemaRef ds:uri="http://purl.org/dc/terms/"/>
    <ds:schemaRef ds:uri="http://schemas.microsoft.com/office/2006/documentManagement/types"/>
    <ds:schemaRef ds:uri="http://purl.org/dc/dcmitype/"/>
    <ds:schemaRef ds:uri="2295e2e7-0eeb-498e-8716-217bb2ee6ee3"/>
    <ds:schemaRef ds:uri="http://schemas.openxmlformats.org/package/2006/metadata/core-properties"/>
    <ds:schemaRef ds:uri="8b529f77-48ab-4581-b468-93f09345b8aa"/>
  </ds:schemaRefs>
</ds:datastoreItem>
</file>

<file path=docProps/app.xml><?xml version="1.0" encoding="utf-8"?>
<Properties xmlns="http://schemas.openxmlformats.org/officeDocument/2006/extended-properties" xmlns:vt="http://schemas.openxmlformats.org/officeDocument/2006/docPropsVTypes">
  <Template>Build_Template_16x9</Template>
  <TotalTime>2717</TotalTime>
  <Words>919</Words>
  <Application>Microsoft Office PowerPoint</Application>
  <PresentationFormat>Custom</PresentationFormat>
  <Paragraphs>204</Paragraphs>
  <Slides>19</Slides>
  <Notes>1</Notes>
  <HiddenSlides>0</HiddenSlides>
  <MMClips>0</MMClips>
  <ScaleCrop>false</ScaleCrop>
  <HeadingPairs>
    <vt:vector size="6" baseType="variant">
      <vt:variant>
        <vt:lpstr>Fonts Used</vt:lpstr>
      </vt:variant>
      <vt:variant>
        <vt:i4>8</vt:i4>
      </vt:variant>
      <vt:variant>
        <vt:lpstr>Theme</vt:lpstr>
      </vt:variant>
      <vt:variant>
        <vt:i4>6</vt:i4>
      </vt:variant>
      <vt:variant>
        <vt:lpstr>Slide Titles</vt:lpstr>
      </vt:variant>
      <vt:variant>
        <vt:i4>19</vt:i4>
      </vt:variant>
    </vt:vector>
  </HeadingPairs>
  <TitlesOfParts>
    <vt:vector size="33" baseType="lpstr">
      <vt:lpstr>MS PGothic</vt:lpstr>
      <vt:lpstr>Arial</vt:lpstr>
      <vt:lpstr>Avenir LT Pro 45 Book</vt:lpstr>
      <vt:lpstr>Calibri</vt:lpstr>
      <vt:lpstr>Consolas</vt:lpstr>
      <vt:lpstr>Segoe UI</vt:lpstr>
      <vt:lpstr>Segoe UI Light</vt:lpstr>
      <vt:lpstr>Wingdings</vt:lpstr>
      <vt:lpstr>1_5-30405_Build_Template_16x9_DarkBlue_Color_Background</vt:lpstr>
      <vt:lpstr>4_5-30405_Build_Template_16x9_White_Background</vt:lpstr>
      <vt:lpstr>3_5-30405_Build_Template_16x9_Red_Color_Background</vt:lpstr>
      <vt:lpstr>2_5-30405_Build_Template_16x9_LightBlue_Color_Background</vt:lpstr>
      <vt:lpstr>Build_Template_16x9 (2)</vt:lpstr>
      <vt:lpstr>TechEd 2014 Dk Blue</vt:lpstr>
      <vt:lpstr>Israel Hi-Tech Ecosystem</vt:lpstr>
      <vt:lpstr>Country ID</vt:lpstr>
      <vt:lpstr>Cities</vt:lpstr>
      <vt:lpstr>Short history of IT</vt:lpstr>
      <vt:lpstr>Corporations &amp; infrastructure</vt:lpstr>
      <vt:lpstr>Industrial Parks</vt:lpstr>
      <vt:lpstr>Industrial Parks</vt:lpstr>
      <vt:lpstr>Corporations</vt:lpstr>
      <vt:lpstr>Foreign R&amp;D Centers by Country of Origin </vt:lpstr>
      <vt:lpstr>Microsoft</vt:lpstr>
      <vt:lpstr>Startup ecosystem</vt:lpstr>
      <vt:lpstr>Highlights</vt:lpstr>
      <vt:lpstr>SifTech Accelerator</vt:lpstr>
      <vt:lpstr>Starling</vt:lpstr>
      <vt:lpstr>Pitching</vt:lpstr>
      <vt:lpstr>Meetups</vt:lpstr>
      <vt:lpstr>Mobile platforms</vt:lpstr>
      <vt:lpstr>Government Support</vt:lpstr>
      <vt:lpstr>Q&amp;A</vt:lpstr>
    </vt:vector>
  </TitlesOfParts>
  <Manager>Ron Sasaki</Manager>
  <Company>Microsoft Corporation</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WP8 Critical Developer Practices for Delivering Outstanding Apps</dc:title>
  <dc:subject>Build 2012</dc:subject>
  <dc:creator>Shows</dc:creator>
  <cp:keywords>Build 2012</cp:keywords>
  <dc:description>Template: Mitchell Derrey, Silver Fox Productions
Formatting: 
Date: October 29th - November 2nd, 2012
Location: MSCC, Redmond, WA
Audience Type: Internal</dc:description>
  <cp:lastModifiedBy>Oleksandr Krakovetskiy</cp:lastModifiedBy>
  <cp:revision>286</cp:revision>
  <dcterms:created xsi:type="dcterms:W3CDTF">2012-10-31T19:28:25Z</dcterms:created>
  <dcterms:modified xsi:type="dcterms:W3CDTF">2014-07-24T09:32:25Z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0x010100B88FC3ECA26D1C46B3C4C83281D2EB9C003BBE479AF4108146A616B6B5E7069DBC</vt:lpwstr>
  </property>
  <property fmtid="{D5CDD505-2E9C-101B-9397-08002B2CF9AE}" pid="3" name="Product">
    <vt:lpwstr/>
  </property>
  <property fmtid="{D5CDD505-2E9C-101B-9397-08002B2CF9AE}" pid="4" name="Event1">
    <vt:lpwstr>605;#BUILD|58542b36-5bf5-46a6-a53f-a41fb7a73785</vt:lpwstr>
  </property>
  <property fmtid="{D5CDD505-2E9C-101B-9397-08002B2CF9AE}" pid="5" name="Audience">
    <vt:lpwstr/>
  </property>
  <property fmtid="{D5CDD505-2E9C-101B-9397-08002B2CF9AE}" pid="6" name="Event Location">
    <vt:lpwstr>308;#Redmond|c18f3657-b811-49ee-9b08-ce77b3e7702b</vt:lpwstr>
  </property>
  <property fmtid="{D5CDD505-2E9C-101B-9397-08002B2CF9AE}" pid="7" name="Campaign">
    <vt:lpwstr/>
  </property>
  <property fmtid="{D5CDD505-2E9C-101B-9397-08002B2CF9AE}" pid="8" name="Event Venue">
    <vt:lpwstr>309;#Microsoft Conference Center|9ee5e79d-18a6-44c6-bfde-7021198eb4fc</vt:lpwstr>
  </property>
  <property fmtid="{D5CDD505-2E9C-101B-9397-08002B2CF9AE}" pid="9" name="Track">
    <vt:lpwstr/>
  </property>
</Properties>
</file>

<file path=docProps/thumbnail.jpeg>
</file>